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21" r:id="rId4"/>
    <p:sldId id="322" r:id="rId5"/>
    <p:sldId id="323" r:id="rId6"/>
    <p:sldId id="324" r:id="rId7"/>
    <p:sldId id="325" r:id="rId8"/>
    <p:sldId id="326" r:id="rId9"/>
    <p:sldId id="294" r:id="rId10"/>
    <p:sldId id="295" r:id="rId11"/>
    <p:sldId id="297" r:id="rId12"/>
    <p:sldId id="328" r:id="rId13"/>
    <p:sldId id="330" r:id="rId14"/>
    <p:sldId id="332" r:id="rId15"/>
    <p:sldId id="327" r:id="rId16"/>
    <p:sldId id="331" r:id="rId17"/>
    <p:sldId id="32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9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0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7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8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2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8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6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6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3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198ED-B76D-4BA9-8378-44807AD7F6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612C-91AF-48CF-9CFA-32AF07D5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7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Ab_ezELQ_Y?feature=oembed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505950" cy="2387600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COLLEGE OF ENGINEERING AND TECHNOLOGY </a:t>
            </a:r>
            <a:b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</a:b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             UNIVERSITY OF SARGODHA </a:t>
            </a:r>
            <a:b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Theory Of Structures (CT-226)</a:t>
            </a:r>
            <a:br>
              <a:rPr lang="en-US" sz="2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</a:br>
            <a:r>
              <a:rPr lang="en-US" sz="2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(B.S TECHNOLOGY)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8445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Bookman Old Style" panose="02050604050505020204" pitchFamily="18" charset="0"/>
              </a:rPr>
              <a:t>                     ONLINE LECTURE-1</a:t>
            </a:r>
          </a:p>
          <a:p>
            <a:pPr algn="just"/>
            <a:r>
              <a:rPr lang="en-US" b="1" dirty="0">
                <a:latin typeface="Bookman Old Style" panose="02050604050505020204" pitchFamily="18" charset="0"/>
              </a:rPr>
              <a:t>                         </a:t>
            </a:r>
          </a:p>
          <a:p>
            <a:pPr algn="just"/>
            <a:r>
              <a:rPr lang="en-US" b="1" dirty="0">
                <a:latin typeface="Bookman Old Style" panose="02050604050505020204" pitchFamily="18" charset="0"/>
              </a:rPr>
              <a:t>                           </a:t>
            </a:r>
            <a:r>
              <a:rPr lang="en-US" b="1" u="sng" dirty="0">
                <a:latin typeface="Bookman Old Style" panose="02050604050505020204" pitchFamily="18" charset="0"/>
              </a:rPr>
              <a:t>Trusses </a:t>
            </a:r>
          </a:p>
          <a:p>
            <a:pPr algn="l"/>
            <a:endParaRPr lang="en-US" b="1" dirty="0">
              <a:latin typeface="Bookman Old Style" panose="02050604050505020204" pitchFamily="18" charset="0"/>
            </a:endParaRPr>
          </a:p>
          <a:p>
            <a:pPr algn="l">
              <a:lnSpc>
                <a:spcPct val="10000"/>
              </a:lnSpc>
            </a:pPr>
            <a:r>
              <a:rPr lang="en-US" b="1" dirty="0">
                <a:latin typeface="Bookman Old Style" panose="02050604050505020204" pitchFamily="18" charset="0"/>
              </a:rPr>
              <a:t>Engr. Aqeel Ahmed</a:t>
            </a:r>
          </a:p>
          <a:p>
            <a:pPr algn="l">
              <a:lnSpc>
                <a:spcPct val="10000"/>
              </a:lnSpc>
            </a:pPr>
            <a:endParaRPr lang="en-US" sz="1200" b="1" dirty="0">
              <a:latin typeface="Bookman Old Style" panose="02050604050505020204" pitchFamily="18" charset="0"/>
            </a:endParaRPr>
          </a:p>
          <a:p>
            <a:pPr algn="l">
              <a:lnSpc>
                <a:spcPct val="10000"/>
              </a:lnSpc>
            </a:pPr>
            <a:endParaRPr lang="en-US" sz="1200" b="1" dirty="0">
              <a:latin typeface="Bookman Old Style" panose="02050604050505020204" pitchFamily="18" charset="0"/>
            </a:endParaRPr>
          </a:p>
          <a:p>
            <a:pPr algn="l">
              <a:lnSpc>
                <a:spcPct val="10000"/>
              </a:lnSpc>
            </a:pPr>
            <a:r>
              <a:rPr lang="en-US" b="1" dirty="0">
                <a:latin typeface="Bookman Old Style" panose="02050604050505020204" pitchFamily="18" charset="0"/>
              </a:rPr>
              <a:t>Lecturer, CET, UOS, Sargodha</a:t>
            </a:r>
          </a:p>
          <a:p>
            <a:pPr algn="l">
              <a:lnSpc>
                <a:spcPct val="10000"/>
              </a:lnSpc>
            </a:pPr>
            <a:endParaRPr lang="en-US" b="1" dirty="0">
              <a:latin typeface="Bookman Old Style" panose="0205060405050502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37" t="16851" r="30466" b="20166"/>
          <a:stretch/>
        </p:blipFill>
        <p:spPr>
          <a:xfrm>
            <a:off x="5176837" y="0"/>
            <a:ext cx="1100138" cy="1085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337" y="2271720"/>
            <a:ext cx="4380536" cy="25717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4962" y="3602038"/>
            <a:ext cx="2482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26-March-2020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22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14FB93D-ACF8-4D80-8600-362E98C3F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37" y="1229317"/>
            <a:ext cx="4790921" cy="3718327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6A5D9D60-D029-4A3A-A53D-797812FA26FE}"/>
              </a:ext>
            </a:extLst>
          </p:cNvPr>
          <p:cNvSpPr/>
          <p:nvPr/>
        </p:nvSpPr>
        <p:spPr>
          <a:xfrm>
            <a:off x="5838210" y="2926556"/>
            <a:ext cx="1032387" cy="502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CD93C0-887E-442B-AF6C-1F0E77E5B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0597" y="1229317"/>
            <a:ext cx="5183752" cy="371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4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F9F8418-EE6C-4755-944B-322480BC5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280" y="1070333"/>
            <a:ext cx="4524836" cy="3876325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7D08A673-AF6E-4823-BACA-CB9F554CB2E6}"/>
              </a:ext>
            </a:extLst>
          </p:cNvPr>
          <p:cNvSpPr/>
          <p:nvPr/>
        </p:nvSpPr>
        <p:spPr>
          <a:xfrm>
            <a:off x="5838210" y="2926556"/>
            <a:ext cx="1032387" cy="502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F2A9C8-AE9D-4B63-BB64-087B6C2FE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190" y="1070334"/>
            <a:ext cx="4779705" cy="387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4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F9F8418-EE6C-4755-944B-322480BC5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280" y="1070333"/>
            <a:ext cx="4524836" cy="3876325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7D08A673-AF6E-4823-BACA-CB9F554CB2E6}"/>
              </a:ext>
            </a:extLst>
          </p:cNvPr>
          <p:cNvSpPr/>
          <p:nvPr/>
        </p:nvSpPr>
        <p:spPr>
          <a:xfrm>
            <a:off x="5838210" y="2926556"/>
            <a:ext cx="1032387" cy="502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F2A9C8-AE9D-4B63-BB64-087B6C2FE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190" y="1070334"/>
            <a:ext cx="4779705" cy="387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75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rrow: Right 8">
            <a:extLst>
              <a:ext uri="{FF2B5EF4-FFF2-40B4-BE49-F238E27FC236}">
                <a16:creationId xmlns:a16="http://schemas.microsoft.com/office/drawing/2014/main" id="{7D08A673-AF6E-4823-BACA-CB9F554CB2E6}"/>
              </a:ext>
            </a:extLst>
          </p:cNvPr>
          <p:cNvSpPr/>
          <p:nvPr/>
        </p:nvSpPr>
        <p:spPr>
          <a:xfrm>
            <a:off x="5838210" y="2926556"/>
            <a:ext cx="1032387" cy="502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D55010-5140-4046-834D-88FB09272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40567" r="44890" b="-1"/>
          <a:stretch/>
        </p:blipFill>
        <p:spPr>
          <a:xfrm>
            <a:off x="1183638" y="2050027"/>
            <a:ext cx="3978298" cy="20500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9FCF88-9AC0-486A-96B3-4F00D4788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307" b="27794"/>
          <a:stretch/>
        </p:blipFill>
        <p:spPr>
          <a:xfrm>
            <a:off x="7259055" y="1433207"/>
            <a:ext cx="4187613" cy="259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70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EB431DF-CA21-46C5-8947-30625302A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315" y="1586104"/>
            <a:ext cx="8895933" cy="329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93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4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8F94CFB-CE24-49E1-AAF3-46150DFA708E}"/>
              </a:ext>
            </a:extLst>
          </p:cNvPr>
          <p:cNvSpPr txBox="1"/>
          <p:nvPr/>
        </p:nvSpPr>
        <p:spPr>
          <a:xfrm>
            <a:off x="1533832" y="147443"/>
            <a:ext cx="86130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16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4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Online Media 5" title="SA05: Truss Analysis: Zero-force Members">
            <a:hlinkClick r:id="" action="ppaction://media"/>
            <a:extLst>
              <a:ext uri="{FF2B5EF4-FFF2-40B4-BE49-F238E27FC236}">
                <a16:creationId xmlns:a16="http://schemas.microsoft.com/office/drawing/2014/main" id="{401BF1D4-FF46-4A31-91AE-0977E291A89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5471" y="0"/>
            <a:ext cx="116364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8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4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8F94CFB-CE24-49E1-AAF3-46150DFA708E}"/>
              </a:ext>
            </a:extLst>
          </p:cNvPr>
          <p:cNvSpPr txBox="1"/>
          <p:nvPr/>
        </p:nvSpPr>
        <p:spPr>
          <a:xfrm>
            <a:off x="1548580" y="285750"/>
            <a:ext cx="8613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FAAE54-4224-4D3A-B256-5F0FE19FF1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23"/>
          <a:stretch/>
        </p:blipFill>
        <p:spPr>
          <a:xfrm>
            <a:off x="1354819" y="1689093"/>
            <a:ext cx="9482361" cy="308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D528C14-F0A6-46F3-870D-DF3833B8F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257" y="939594"/>
            <a:ext cx="9021098" cy="283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3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4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2BEE936-E3EE-4512-83CF-03EE330FF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121" y="285749"/>
            <a:ext cx="9758976" cy="242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9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4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0F6B6E9-B112-498B-96DA-4D4A9F819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119" y="362619"/>
            <a:ext cx="4329881" cy="5399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A42D76-5107-49F1-981E-5B93C4880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474" y="771525"/>
            <a:ext cx="4524603" cy="444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2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4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FC67D50-8F3D-4BFD-8BA7-EC96B98C1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283" y="285750"/>
            <a:ext cx="9509331" cy="53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287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4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885028C-DF97-4F39-A898-D068CB2EA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343" y="809163"/>
            <a:ext cx="9385735" cy="411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25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4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BDBAD45-D4BD-4223-8DFC-56B34F59F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30" y="285749"/>
            <a:ext cx="9645445" cy="548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6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4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CB0717DB-83DC-4634-9832-B522539E2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039" y="483393"/>
            <a:ext cx="10238759" cy="569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1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31" y="142876"/>
            <a:ext cx="10515600" cy="5891213"/>
          </a:xfr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6762" y="285750"/>
            <a:ext cx="71438" cy="5281612"/>
          </a:xfrm>
          <a:prstGeom prst="line">
            <a:avLst/>
          </a:prstGeom>
          <a:ln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8193" y="285750"/>
            <a:ext cx="0" cy="58912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6761" y="6191251"/>
            <a:ext cx="10551317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7DEE302-C9B6-4907-B05F-0E561D99E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41" y="460012"/>
            <a:ext cx="9287260" cy="525694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E037909-A980-47D6-9C76-C95AFFEC43E2}"/>
              </a:ext>
            </a:extLst>
          </p:cNvPr>
          <p:cNvSpPr/>
          <p:nvPr/>
        </p:nvSpPr>
        <p:spPr>
          <a:xfrm>
            <a:off x="3952568" y="3126658"/>
            <a:ext cx="265471" cy="3023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35EAD0-815A-4D8C-8B63-ADFD61D95348}"/>
              </a:ext>
            </a:extLst>
          </p:cNvPr>
          <p:cNvSpPr/>
          <p:nvPr/>
        </p:nvSpPr>
        <p:spPr>
          <a:xfrm>
            <a:off x="4382382" y="2926556"/>
            <a:ext cx="265471" cy="3023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2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61</Words>
  <Application>Microsoft Office PowerPoint</Application>
  <PresentationFormat>Widescreen</PresentationFormat>
  <Paragraphs>30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Bookman Old Style</vt:lpstr>
      <vt:lpstr>Calibri</vt:lpstr>
      <vt:lpstr>Calibri Light</vt:lpstr>
      <vt:lpstr>Times New Roman</vt:lpstr>
      <vt:lpstr>Office Theme</vt:lpstr>
      <vt:lpstr>COLLEGE OF ENGINEERING AND TECHNOLOGY                UNIVERSITY OF SARGODHA   Theory Of Structures (CT-226) (B.S TECHNOLOGY)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Aqeel Ahmed</dc:creator>
  <cp:lastModifiedBy>Aqeel Ahmed</cp:lastModifiedBy>
  <cp:revision>181</cp:revision>
  <dcterms:created xsi:type="dcterms:W3CDTF">2018-08-25T12:15:03Z</dcterms:created>
  <dcterms:modified xsi:type="dcterms:W3CDTF">2020-03-25T18:59:19Z</dcterms:modified>
</cp:coreProperties>
</file>