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321" r:id="rId4"/>
    <p:sldId id="322" r:id="rId5"/>
    <p:sldId id="323" r:id="rId6"/>
    <p:sldId id="324" r:id="rId7"/>
    <p:sldId id="325" r:id="rId8"/>
    <p:sldId id="326" r:id="rId9"/>
    <p:sldId id="294" r:id="rId10"/>
    <p:sldId id="295" r:id="rId11"/>
    <p:sldId id="297" r:id="rId12"/>
    <p:sldId id="328" r:id="rId13"/>
    <p:sldId id="330" r:id="rId14"/>
    <p:sldId id="332" r:id="rId15"/>
    <p:sldId id="327" r:id="rId16"/>
    <p:sldId id="331" r:id="rId17"/>
    <p:sldId id="32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9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02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975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780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12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0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5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580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67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6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198ED-B76D-4BA9-8378-44807AD7F64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931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198ED-B76D-4BA9-8378-44807AD7F640}" type="datetimeFigureOut">
              <a:rPr lang="en-US" smtClean="0"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3612C-91AF-48CF-9CFA-32AF07D55A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7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LAb_ezELQ_Y?feature=oembed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14438"/>
            <a:ext cx="9505950" cy="2387600"/>
          </a:xfrm>
        </p:spPr>
        <p:txBody>
          <a:bodyPr anchor="t">
            <a:normAutofit/>
          </a:bodyPr>
          <a:lstStyle/>
          <a:p>
            <a:pPr algn="l"/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COLLEGE OF ENGINEERING AND TECHNOLOGY </a:t>
            </a:r>
            <a:b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</a:b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              UNIVERSITY OF SARGODHA </a:t>
            </a:r>
            <a:b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28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Theory Of Structures (CT-226)</a:t>
            </a:r>
            <a:br>
              <a:rPr lang="en-US" sz="28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</a:br>
            <a:r>
              <a:rPr lang="en-US" sz="2800" u="sng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(B.S TECHNOLOGY)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584450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latin typeface="Bookman Old Style" panose="02050604050505020204" pitchFamily="18" charset="0"/>
              </a:rPr>
              <a:t>                     ONLINE LECTURE-1</a:t>
            </a:r>
          </a:p>
          <a:p>
            <a:pPr algn="just"/>
            <a:r>
              <a:rPr lang="en-US" b="1" dirty="0">
                <a:latin typeface="Bookman Old Style" panose="02050604050505020204" pitchFamily="18" charset="0"/>
              </a:rPr>
              <a:t>                         </a:t>
            </a:r>
          </a:p>
          <a:p>
            <a:pPr algn="just"/>
            <a:r>
              <a:rPr lang="en-US" b="1" dirty="0">
                <a:latin typeface="Bookman Old Style" panose="02050604050505020204" pitchFamily="18" charset="0"/>
              </a:rPr>
              <a:t>                           </a:t>
            </a:r>
            <a:r>
              <a:rPr lang="en-US" b="1" u="sng" dirty="0">
                <a:latin typeface="Bookman Old Style" panose="02050604050505020204" pitchFamily="18" charset="0"/>
              </a:rPr>
              <a:t>Trusses </a:t>
            </a:r>
          </a:p>
          <a:p>
            <a:pPr algn="l"/>
            <a:endParaRPr lang="en-US" b="1" dirty="0">
              <a:latin typeface="Bookman Old Style" panose="02050604050505020204" pitchFamily="18" charset="0"/>
            </a:endParaRPr>
          </a:p>
          <a:p>
            <a:pPr algn="l">
              <a:lnSpc>
                <a:spcPct val="10000"/>
              </a:lnSpc>
            </a:pPr>
            <a:r>
              <a:rPr lang="en-US" b="1" dirty="0">
                <a:latin typeface="Bookman Old Style" panose="02050604050505020204" pitchFamily="18" charset="0"/>
              </a:rPr>
              <a:t>Engr. Aqeel Ahmed</a:t>
            </a:r>
          </a:p>
          <a:p>
            <a:pPr algn="l">
              <a:lnSpc>
                <a:spcPct val="10000"/>
              </a:lnSpc>
            </a:pPr>
            <a:endParaRPr lang="en-US" sz="1200" b="1" dirty="0">
              <a:latin typeface="Bookman Old Style" panose="02050604050505020204" pitchFamily="18" charset="0"/>
            </a:endParaRPr>
          </a:p>
          <a:p>
            <a:pPr algn="l">
              <a:lnSpc>
                <a:spcPct val="10000"/>
              </a:lnSpc>
            </a:pPr>
            <a:endParaRPr lang="en-US" sz="1200" b="1" dirty="0">
              <a:latin typeface="Bookman Old Style" panose="02050604050505020204" pitchFamily="18" charset="0"/>
            </a:endParaRPr>
          </a:p>
          <a:p>
            <a:pPr algn="l">
              <a:lnSpc>
                <a:spcPct val="10000"/>
              </a:lnSpc>
            </a:pPr>
            <a:r>
              <a:rPr lang="en-US" b="1" dirty="0">
                <a:latin typeface="Bookman Old Style" panose="02050604050505020204" pitchFamily="18" charset="0"/>
              </a:rPr>
              <a:t>Lecturer, CET, UOS, Sargodha</a:t>
            </a:r>
          </a:p>
          <a:p>
            <a:pPr algn="l">
              <a:lnSpc>
                <a:spcPct val="10000"/>
              </a:lnSpc>
            </a:pPr>
            <a:endParaRPr lang="en-US" b="1" dirty="0">
              <a:latin typeface="Bookman Old Style" panose="020506040505050202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37" t="16851" r="30466" b="20166"/>
          <a:stretch/>
        </p:blipFill>
        <p:spPr>
          <a:xfrm>
            <a:off x="5176837" y="0"/>
            <a:ext cx="1100138" cy="10858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3337" y="2271720"/>
            <a:ext cx="4380536" cy="25717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04962" y="3602038"/>
            <a:ext cx="2482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Bookman Old Style" panose="02050604050505020204" pitchFamily="18" charset="0"/>
              </a:rPr>
              <a:t>26-March-2020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122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           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514FB93D-ACF8-4D80-8600-362E98C3F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637" y="1229317"/>
            <a:ext cx="4790921" cy="3718327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6A5D9D60-D029-4A3A-A53D-797812FA26FE}"/>
              </a:ext>
            </a:extLst>
          </p:cNvPr>
          <p:cNvSpPr/>
          <p:nvPr/>
        </p:nvSpPr>
        <p:spPr>
          <a:xfrm>
            <a:off x="5838210" y="2926556"/>
            <a:ext cx="1032387" cy="5024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CD93C0-887E-442B-AF6C-1F0E77E5B0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0597" y="1229317"/>
            <a:ext cx="5183752" cy="3718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847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           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DF9F8418-EE6C-4755-944B-322480BC5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280" y="1070333"/>
            <a:ext cx="4524836" cy="3876325"/>
          </a:xfrm>
          <a:prstGeom prst="rect">
            <a:avLst/>
          </a:prstGeom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7D08A673-AF6E-4823-BACA-CB9F554CB2E6}"/>
              </a:ext>
            </a:extLst>
          </p:cNvPr>
          <p:cNvSpPr/>
          <p:nvPr/>
        </p:nvSpPr>
        <p:spPr>
          <a:xfrm>
            <a:off x="5838210" y="2926556"/>
            <a:ext cx="1032387" cy="5024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F2A9C8-AE9D-4B63-BB64-087B6C2FED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0190" y="1070334"/>
            <a:ext cx="4779705" cy="387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4472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           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DF9F8418-EE6C-4755-944B-322480BC5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280" y="1070333"/>
            <a:ext cx="4524836" cy="3876325"/>
          </a:xfrm>
          <a:prstGeom prst="rect">
            <a:avLst/>
          </a:prstGeom>
        </p:spPr>
      </p:pic>
      <p:sp>
        <p:nvSpPr>
          <p:cNvPr id="9" name="Arrow: Right 8">
            <a:extLst>
              <a:ext uri="{FF2B5EF4-FFF2-40B4-BE49-F238E27FC236}">
                <a16:creationId xmlns:a16="http://schemas.microsoft.com/office/drawing/2014/main" id="{7D08A673-AF6E-4823-BACA-CB9F554CB2E6}"/>
              </a:ext>
            </a:extLst>
          </p:cNvPr>
          <p:cNvSpPr/>
          <p:nvPr/>
        </p:nvSpPr>
        <p:spPr>
          <a:xfrm>
            <a:off x="5838210" y="2926556"/>
            <a:ext cx="1032387" cy="5024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3F2A9C8-AE9D-4B63-BB64-087B6C2FED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0190" y="1070334"/>
            <a:ext cx="4779705" cy="387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8075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           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Arrow: Right 8">
            <a:extLst>
              <a:ext uri="{FF2B5EF4-FFF2-40B4-BE49-F238E27FC236}">
                <a16:creationId xmlns:a16="http://schemas.microsoft.com/office/drawing/2014/main" id="{7D08A673-AF6E-4823-BACA-CB9F554CB2E6}"/>
              </a:ext>
            </a:extLst>
          </p:cNvPr>
          <p:cNvSpPr/>
          <p:nvPr/>
        </p:nvSpPr>
        <p:spPr>
          <a:xfrm>
            <a:off x="5838210" y="2926556"/>
            <a:ext cx="1032387" cy="5024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8D55010-5140-4046-834D-88FB0927280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" t="40567" r="44890" b="-1"/>
          <a:stretch/>
        </p:blipFill>
        <p:spPr>
          <a:xfrm>
            <a:off x="1183638" y="2050027"/>
            <a:ext cx="3978298" cy="20500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59FCF88-9AC0-486A-96B3-4F00D47884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4307" b="27794"/>
          <a:stretch/>
        </p:blipFill>
        <p:spPr>
          <a:xfrm>
            <a:off x="7259055" y="1433207"/>
            <a:ext cx="4187613" cy="2594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470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           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8EB431DF-CA21-46C5-8947-30625302A9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1315" y="1586104"/>
            <a:ext cx="8895933" cy="3290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893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624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           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8F94CFB-CE24-49E1-AAF3-46150DFA708E}"/>
              </a:ext>
            </a:extLst>
          </p:cNvPr>
          <p:cNvSpPr txBox="1"/>
          <p:nvPr/>
        </p:nvSpPr>
        <p:spPr>
          <a:xfrm>
            <a:off x="1533832" y="147443"/>
            <a:ext cx="861305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8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8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8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816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624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           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" name="Online Media 5" title="SA05: Truss Analysis: Zero-force Members">
            <a:hlinkClick r:id="" action="ppaction://media"/>
            <a:extLst>
              <a:ext uri="{FF2B5EF4-FFF2-40B4-BE49-F238E27FC236}">
                <a16:creationId xmlns:a16="http://schemas.microsoft.com/office/drawing/2014/main" id="{401BF1D4-FF46-4A31-91AE-0977E291A89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65471" y="0"/>
            <a:ext cx="116364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6585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624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           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58F94CFB-CE24-49E1-AAF3-46150DFA708E}"/>
              </a:ext>
            </a:extLst>
          </p:cNvPr>
          <p:cNvSpPr txBox="1"/>
          <p:nvPr/>
        </p:nvSpPr>
        <p:spPr>
          <a:xfrm>
            <a:off x="1548580" y="285750"/>
            <a:ext cx="86130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Assignment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1FAAE54-4224-4D3A-B256-5F0FE19FF1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523"/>
          <a:stretch/>
        </p:blipFill>
        <p:spPr>
          <a:xfrm>
            <a:off x="1354819" y="1689093"/>
            <a:ext cx="9482361" cy="308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41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           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8D528C14-F0A6-46F3-870D-DF3833B8F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257" y="939594"/>
            <a:ext cx="9021098" cy="283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1633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624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           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52BEE936-E3EE-4512-83CF-03EE330FFB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5121" y="285749"/>
            <a:ext cx="9758976" cy="242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095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624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           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F0F6B6E9-B112-498B-96DA-4D4A9F8195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119" y="362619"/>
            <a:ext cx="4329881" cy="53991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6A42D76-5107-49F1-981E-5B93C4880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3474" y="771525"/>
            <a:ext cx="4524603" cy="4444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920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624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           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7FC67D50-8F3D-4BFD-8BA7-EC96B98C14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7283" y="285750"/>
            <a:ext cx="9509331" cy="5398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287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624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           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0885028C-DF97-4F39-A898-D068CB2EAC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2343" y="809163"/>
            <a:ext cx="9385735" cy="4111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425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624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           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FBDBAD45-D4BD-4223-8DFC-56B34F59F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930" y="285749"/>
            <a:ext cx="9645445" cy="548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569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624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           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CB0717DB-83DC-4634-9832-B522539E2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039" y="483393"/>
            <a:ext cx="10238759" cy="5696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7172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631" y="142876"/>
            <a:ext cx="10515600" cy="5891213"/>
          </a:xfrm>
          <a:ln w="28575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>
                <a:solidFill>
                  <a:schemeClr val="tx1"/>
                </a:solidFill>
              </a:rPr>
              <a:t>                                  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766762" y="285750"/>
            <a:ext cx="71438" cy="5281612"/>
          </a:xfrm>
          <a:prstGeom prst="line">
            <a:avLst/>
          </a:prstGeom>
          <a:ln>
            <a:noFill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88193" y="285750"/>
            <a:ext cx="0" cy="5891213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66761" y="6191251"/>
            <a:ext cx="10551317" cy="0"/>
          </a:xfrm>
          <a:prstGeom prst="line">
            <a:avLst/>
          </a:prstGeom>
          <a:ln w="28575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67DEE302-C9B6-4907-B05F-0E561D99EE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341" y="460012"/>
            <a:ext cx="9287260" cy="5256940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8E037909-A980-47D6-9C76-C95AFFEC43E2}"/>
              </a:ext>
            </a:extLst>
          </p:cNvPr>
          <p:cNvSpPr/>
          <p:nvPr/>
        </p:nvSpPr>
        <p:spPr>
          <a:xfrm>
            <a:off x="3952568" y="3126658"/>
            <a:ext cx="265471" cy="30234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D35EAD0-815A-4D8C-8B63-ADFD61D95348}"/>
              </a:ext>
            </a:extLst>
          </p:cNvPr>
          <p:cNvSpPr/>
          <p:nvPr/>
        </p:nvSpPr>
        <p:spPr>
          <a:xfrm>
            <a:off x="4382382" y="2926556"/>
            <a:ext cx="265471" cy="30234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823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1591</TotalTime>
  <Words>61</Words>
  <Application>Microsoft Office PowerPoint</Application>
  <PresentationFormat>Widescreen</PresentationFormat>
  <Paragraphs>30</Paragraphs>
  <Slides>17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Arial Black</vt:lpstr>
      <vt:lpstr>Bookman Old Style</vt:lpstr>
      <vt:lpstr>Calibri</vt:lpstr>
      <vt:lpstr>Calibri Light</vt:lpstr>
      <vt:lpstr>Times New Roman</vt:lpstr>
      <vt:lpstr>Office Theme</vt:lpstr>
      <vt:lpstr>COLLEGE OF ENGINEERING AND TECHNOLOGY                UNIVERSITY OF SARGODHA   Theory Of Structures (CT-226) (B.S TECHNOLOGY)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Aqeel Ahmed</dc:creator>
  <cp:lastModifiedBy>Aqeel Ahmed</cp:lastModifiedBy>
  <cp:revision>181</cp:revision>
  <dcterms:created xsi:type="dcterms:W3CDTF">2018-08-25T12:15:03Z</dcterms:created>
  <dcterms:modified xsi:type="dcterms:W3CDTF">2020-03-25T18:59:19Z</dcterms:modified>
</cp:coreProperties>
</file>