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77" r:id="rId5"/>
    <p:sldId id="278" r:id="rId6"/>
    <p:sldId id="279" r:id="rId7"/>
    <p:sldId id="280" r:id="rId8"/>
    <p:sldId id="281" r:id="rId9"/>
    <p:sldId id="259" r:id="rId10"/>
    <p:sldId id="260" r:id="rId11"/>
    <p:sldId id="264" r:id="rId12"/>
    <p:sldId id="265" r:id="rId13"/>
    <p:sldId id="266" r:id="rId14"/>
    <p:sldId id="267" r:id="rId15"/>
    <p:sldId id="261" r:id="rId16"/>
    <p:sldId id="262" r:id="rId17"/>
    <p:sldId id="263" r:id="rId18"/>
    <p:sldId id="268" r:id="rId19"/>
    <p:sldId id="269" r:id="rId20"/>
    <p:sldId id="270" r:id="rId21"/>
    <p:sldId id="271" r:id="rId22"/>
    <p:sldId id="272" r:id="rId23"/>
    <p:sldId id="273" r:id="rId24"/>
    <p:sldId id="274" r:id="rId25"/>
    <p:sldId id="275" r:id="rId26"/>
    <p:sldId id="276"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2BE1C73F-0390-4AB7-B041-8DD0F81AD667}" type="datetimeFigureOut">
              <a:rPr lang="en-US" smtClean="0"/>
              <a:pPr/>
              <a:t>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CD50DC-2CDF-4D8C-A13F-812F4BC26BBF}" type="slidenum">
              <a:rPr lang="en-US" smtClean="0"/>
              <a:pPr/>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BE1C73F-0390-4AB7-B041-8DD0F81AD667}" type="datetimeFigureOut">
              <a:rPr lang="en-US" smtClean="0"/>
              <a:pPr/>
              <a:t>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CD50DC-2CDF-4D8C-A13F-812F4BC26BB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BE1C73F-0390-4AB7-B041-8DD0F81AD667}" type="datetimeFigureOut">
              <a:rPr lang="en-US" smtClean="0"/>
              <a:pPr/>
              <a:t>12/4/2020</a:t>
            </a:fld>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62CD50DC-2CDF-4D8C-A13F-812F4BC26BB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BE1C73F-0390-4AB7-B041-8DD0F81AD667}" type="datetimeFigureOut">
              <a:rPr lang="en-US" smtClean="0"/>
              <a:pPr/>
              <a:t>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CD50DC-2CDF-4D8C-A13F-812F4BC26BB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2BE1C73F-0390-4AB7-B041-8DD0F81AD667}" type="datetimeFigureOut">
              <a:rPr lang="en-US" smtClean="0"/>
              <a:pPr/>
              <a:t>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CD50DC-2CDF-4D8C-A13F-812F4BC26BBF}"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BE1C73F-0390-4AB7-B041-8DD0F81AD667}" type="datetimeFigureOut">
              <a:rPr lang="en-US" smtClean="0"/>
              <a:pPr/>
              <a:t>12/4/2020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CD50DC-2CDF-4D8C-A13F-812F4BC26BB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2BE1C73F-0390-4AB7-B041-8DD0F81AD667}" type="datetimeFigureOut">
              <a:rPr lang="en-US" smtClean="0"/>
              <a:pPr/>
              <a:t>12/4/2020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2CD50DC-2CDF-4D8C-A13F-812F4BC26BB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BE1C73F-0390-4AB7-B041-8DD0F81AD667}" type="datetimeFigureOut">
              <a:rPr lang="en-US" smtClean="0"/>
              <a:pPr/>
              <a:t>12/4/2020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2CD50DC-2CDF-4D8C-A13F-812F4BC26BB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E1C73F-0390-4AB7-B041-8DD0F81AD667}" type="datetimeFigureOut">
              <a:rPr lang="en-US" smtClean="0"/>
              <a:pPr/>
              <a:t>12/4/2020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2CD50DC-2CDF-4D8C-A13F-812F4BC26BB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BE1C73F-0390-4AB7-B041-8DD0F81AD667}" type="datetimeFigureOut">
              <a:rPr lang="en-US" smtClean="0"/>
              <a:pPr/>
              <a:t>12/4/2020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CD50DC-2CDF-4D8C-A13F-812F4BC26BBF}" type="slidenum">
              <a:rPr lang="en-US" smtClean="0"/>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2BE1C73F-0390-4AB7-B041-8DD0F81AD667}" type="datetimeFigureOut">
              <a:rPr lang="en-US" smtClean="0"/>
              <a:pPr/>
              <a:t>12/4/2020</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62CD50DC-2CDF-4D8C-A13F-812F4BC26BBF}"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2BE1C73F-0390-4AB7-B041-8DD0F81AD667}" type="datetimeFigureOut">
              <a:rPr lang="en-US" smtClean="0"/>
              <a:pPr/>
              <a:t>12/4/2020</a:t>
            </a:fld>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62CD50DC-2CDF-4D8C-A13F-812F4BC26BB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mometrix.com/academy/5-elements-of-any-map/" TargetMode="External"/><Relationship Id="rId2" Type="http://schemas.openxmlformats.org/officeDocument/2006/relationships/hyperlink" Target="https://mapgeeks.org/different-types-maps/"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mometrix.com/academy/5-elements-of-any-map/"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200400"/>
            <a:ext cx="8077200" cy="1752600"/>
          </a:xfrm>
        </p:spPr>
        <p:txBody>
          <a:bodyPr>
            <a:normAutofit fontScale="90000"/>
          </a:bodyPr>
          <a:lstStyle/>
          <a:p>
            <a:pPr algn="r"/>
            <a:r>
              <a:rPr lang="en-US" sz="6000" dirty="0" smtClean="0"/>
              <a:t>MAPS</a:t>
            </a:r>
            <a:r>
              <a:rPr lang="en-US" dirty="0" smtClean="0"/>
              <a:t/>
            </a:r>
            <a:br>
              <a:rPr lang="en-US" dirty="0" smtClean="0"/>
            </a:br>
            <a:r>
              <a:rPr lang="en-US" sz="4000" dirty="0" smtClean="0"/>
              <a:t>History and Geography</a:t>
            </a:r>
            <a:br>
              <a:rPr lang="en-US" sz="4000" dirty="0" smtClean="0"/>
            </a:br>
            <a:r>
              <a:rPr lang="en-US" sz="4000" dirty="0" smtClean="0"/>
              <a:t>III Semester -SS</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Cadastral maps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Cadastral maps are much more </a:t>
            </a:r>
            <a:r>
              <a:rPr lang="en-US" dirty="0" smtClean="0">
                <a:solidFill>
                  <a:srgbClr val="FF0000"/>
                </a:solidFill>
              </a:rPr>
              <a:t>detailed</a:t>
            </a:r>
            <a:r>
              <a:rPr lang="en-US" dirty="0" smtClean="0"/>
              <a:t>.</a:t>
            </a:r>
          </a:p>
          <a:p>
            <a:r>
              <a:rPr lang="en-US" dirty="0" smtClean="0"/>
              <a:t>“Cadastral” comes from the word cadastre, meaning a public record of land. </a:t>
            </a:r>
          </a:p>
          <a:p>
            <a:endParaRPr lang="en-US" dirty="0" smtClean="0"/>
          </a:p>
          <a:p>
            <a:r>
              <a:rPr lang="en-US" dirty="0" smtClean="0"/>
              <a:t> The plans map out individual properties providing details, such as, boundary information when houses or land are surveyed.</a:t>
            </a:r>
          </a:p>
          <a:p>
            <a:r>
              <a:rPr lang="en-US" dirty="0" smtClean="0"/>
              <a:t>It is among the earliest types of mapping where the ancient </a:t>
            </a:r>
            <a:r>
              <a:rPr lang="en-US" dirty="0" smtClean="0">
                <a:solidFill>
                  <a:srgbClr val="FF0000"/>
                </a:solidFill>
              </a:rPr>
              <a:t>Egyptians</a:t>
            </a:r>
            <a:r>
              <a:rPr lang="en-US" dirty="0" smtClean="0"/>
              <a:t> created cadastral records to establish ownership of land just after </a:t>
            </a:r>
            <a:r>
              <a:rPr lang="en-US" dirty="0" smtClean="0">
                <a:solidFill>
                  <a:srgbClr val="FF0000"/>
                </a:solidFill>
              </a:rPr>
              <a:t>flooding from the Nile River</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a:srcRect l="46296" t="24228" r="27773" b="28003"/>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Topographic Map</a:t>
            </a:r>
            <a:endParaRPr lang="en-US" dirty="0"/>
          </a:p>
        </p:txBody>
      </p:sp>
      <p:sp>
        <p:nvSpPr>
          <p:cNvPr id="3" name="Content Placeholder 2"/>
          <p:cNvSpPr>
            <a:spLocks noGrp="1"/>
          </p:cNvSpPr>
          <p:nvPr>
            <p:ph idx="1"/>
          </p:nvPr>
        </p:nvSpPr>
        <p:spPr/>
        <p:txBody>
          <a:bodyPr/>
          <a:lstStyle/>
          <a:p>
            <a:r>
              <a:rPr lang="en-US" dirty="0" smtClean="0"/>
              <a:t>A topographic map is a lot like a physical map because it indicates different physical landscape features. </a:t>
            </a:r>
          </a:p>
          <a:p>
            <a:r>
              <a:rPr lang="en-US" dirty="0" smtClean="0"/>
              <a:t>These maps are different on the other hand because they use contour lines rather than colors showing changes in the land.</a:t>
            </a:r>
          </a:p>
          <a:p>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thumbnail.jpg"/>
          <p:cNvPicPr>
            <a:picLocks noGrp="1" noChangeAspect="1"/>
          </p:cNvPicPr>
          <p:nvPr>
            <p:ph idx="1"/>
          </p:nvPr>
        </p:nvPicPr>
        <p:blipFill>
          <a:blip r:embed="rId2"/>
          <a:stretch>
            <a:fillRect/>
          </a:stretch>
        </p:blipFill>
        <p:spPr>
          <a:xfrm>
            <a:off x="0" y="0"/>
            <a:ext cx="9144000" cy="6857999"/>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Political maps</a:t>
            </a:r>
            <a:endParaRPr lang="en-US" dirty="0"/>
          </a:p>
        </p:txBody>
      </p:sp>
      <p:sp>
        <p:nvSpPr>
          <p:cNvPr id="3" name="Content Placeholder 2"/>
          <p:cNvSpPr>
            <a:spLocks noGrp="1"/>
          </p:cNvSpPr>
          <p:nvPr>
            <p:ph idx="1"/>
          </p:nvPr>
        </p:nvSpPr>
        <p:spPr/>
        <p:txBody>
          <a:bodyPr/>
          <a:lstStyle/>
          <a:p>
            <a:pPr fontAlgn="t"/>
            <a:r>
              <a:rPr lang="en-US" dirty="0" smtClean="0"/>
              <a:t>Political maps are made to show governmental boundaries of nations, states, counties, cities and towns, and might have some physical features such as rivers, streams, and lakes. </a:t>
            </a:r>
          </a:p>
          <a:p>
            <a:pPr fontAlgn="t"/>
            <a:r>
              <a:rPr lang="en-US" dirty="0" smtClean="0"/>
              <a:t>Political maps will not indicate any topographic features. It instead focuses just on the national and state borders of a region. </a:t>
            </a:r>
          </a:p>
          <a:p>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5f297e440a203.jp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Physical maps</a:t>
            </a:r>
            <a:endParaRPr lang="en-US" dirty="0"/>
          </a:p>
        </p:txBody>
      </p:sp>
      <p:sp>
        <p:nvSpPr>
          <p:cNvPr id="3" name="Content Placeholder 2"/>
          <p:cNvSpPr>
            <a:spLocks noGrp="1"/>
          </p:cNvSpPr>
          <p:nvPr>
            <p:ph idx="1"/>
          </p:nvPr>
        </p:nvSpPr>
        <p:spPr/>
        <p:txBody>
          <a:bodyPr/>
          <a:lstStyle/>
          <a:p>
            <a:r>
              <a:rPr lang="en-US" dirty="0" smtClean="0"/>
              <a:t>Physical maps can include a lot of identical information available on a political map, however, their main function is </a:t>
            </a:r>
            <a:r>
              <a:rPr lang="en-US" dirty="0" smtClean="0">
                <a:solidFill>
                  <a:srgbClr val="FF0000"/>
                </a:solidFill>
              </a:rPr>
              <a:t>to indicate land forms like deserts, mountains, lakes and plains.</a:t>
            </a:r>
          </a:p>
          <a:p>
            <a:r>
              <a:rPr lang="en-US" dirty="0" smtClean="0"/>
              <a:t>Their topography style provides a complete picture of the local terrain. A physical map displays the natural landscape characteristics of an area</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Pakistan-physical-map.gif"/>
          <p:cNvPicPr>
            <a:picLocks noGrp="1" noChangeAspect="1"/>
          </p:cNvPicPr>
          <p:nvPr>
            <p:ph idx="1"/>
          </p:nvPr>
        </p:nvPicPr>
        <p:blipFill>
          <a:blip r:embed="rId2"/>
          <a:stretch>
            <a:fillRect/>
          </a:stretch>
        </p:blipFill>
        <p:spPr>
          <a:xfrm>
            <a:off x="0" y="0"/>
            <a:ext cx="9144000" cy="6857999"/>
          </a:xfr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Thematic maps</a:t>
            </a:r>
            <a:endParaRPr lang="en-US" dirty="0"/>
          </a:p>
        </p:txBody>
      </p:sp>
      <p:sp>
        <p:nvSpPr>
          <p:cNvPr id="3" name="Content Placeholder 2"/>
          <p:cNvSpPr>
            <a:spLocks noGrp="1"/>
          </p:cNvSpPr>
          <p:nvPr>
            <p:ph idx="1"/>
          </p:nvPr>
        </p:nvSpPr>
        <p:spPr/>
        <p:txBody>
          <a:bodyPr/>
          <a:lstStyle/>
          <a:p>
            <a:r>
              <a:rPr lang="en-US" dirty="0" smtClean="0"/>
              <a:t>Thematic maps are data maps of a unique topic or for a specific purpose.</a:t>
            </a:r>
          </a:p>
          <a:p>
            <a:r>
              <a:rPr lang="en-US" dirty="0" smtClean="0"/>
              <a:t>Theme can be of anything</a:t>
            </a:r>
          </a:p>
          <a:p>
            <a:r>
              <a:rPr lang="en-US" dirty="0" smtClean="0"/>
              <a:t>Poverty</a:t>
            </a:r>
          </a:p>
          <a:p>
            <a:r>
              <a:rPr lang="en-US" dirty="0" smtClean="0"/>
              <a:t>Population</a:t>
            </a:r>
          </a:p>
          <a:p>
            <a:r>
              <a:rPr lang="en-US" dirty="0" smtClean="0"/>
              <a:t>Income</a:t>
            </a:r>
          </a:p>
          <a:p>
            <a:r>
              <a:rPr lang="en-US" dirty="0" smtClean="0"/>
              <a:t>Land</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pakistan_ethnic_1973.jpg"/>
          <p:cNvPicPr>
            <a:picLocks noGrp="1" noChangeAspect="1"/>
          </p:cNvPicPr>
          <p:nvPr>
            <p:ph idx="1"/>
          </p:nvPr>
        </p:nvPicPr>
        <p:blipFill>
          <a:blip r:embed="rId2"/>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Maps</a:t>
            </a:r>
            <a:endParaRPr lang="en-US" dirty="0"/>
          </a:p>
        </p:txBody>
      </p:sp>
      <p:sp>
        <p:nvSpPr>
          <p:cNvPr id="3" name="Content Placeholder 2"/>
          <p:cNvSpPr>
            <a:spLocks noGrp="1"/>
          </p:cNvSpPr>
          <p:nvPr>
            <p:ph idx="1"/>
          </p:nvPr>
        </p:nvSpPr>
        <p:spPr/>
        <p:txBody>
          <a:bodyPr/>
          <a:lstStyle/>
          <a:p>
            <a:r>
              <a:rPr lang="en-US" dirty="0" smtClean="0"/>
              <a:t>A map is a drawing that give us information about a place at a particular time. </a:t>
            </a:r>
          </a:p>
          <a:p>
            <a:r>
              <a:rPr lang="en-US" dirty="0" smtClean="0"/>
              <a:t>Maps are a representation of the real world drawn accurately on a flat surface but many times smaller that the place itself.</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Climate Map</a:t>
            </a:r>
            <a:endParaRPr lang="en-US" dirty="0"/>
          </a:p>
        </p:txBody>
      </p:sp>
      <p:sp>
        <p:nvSpPr>
          <p:cNvPr id="3" name="Content Placeholder 2"/>
          <p:cNvSpPr>
            <a:spLocks noGrp="1"/>
          </p:cNvSpPr>
          <p:nvPr>
            <p:ph idx="1"/>
          </p:nvPr>
        </p:nvSpPr>
        <p:spPr/>
        <p:txBody>
          <a:bodyPr/>
          <a:lstStyle/>
          <a:p>
            <a:r>
              <a:rPr lang="en-US" dirty="0" smtClean="0"/>
              <a:t>A climate map shows knowledge about the climate of a region.</a:t>
            </a:r>
          </a:p>
          <a:p>
            <a:pPr fontAlgn="t"/>
            <a:r>
              <a:rPr lang="en-US" dirty="0" smtClean="0"/>
              <a:t>They display things like the precise climatic zones of an area using the </a:t>
            </a:r>
            <a:r>
              <a:rPr lang="en-US" dirty="0" smtClean="0">
                <a:solidFill>
                  <a:srgbClr val="FF0000"/>
                </a:solidFill>
              </a:rPr>
              <a:t>temperature</a:t>
            </a:r>
            <a:r>
              <a:rPr lang="en-US" dirty="0" smtClean="0"/>
              <a:t>, such as, how much snow an area gets or average </a:t>
            </a:r>
            <a:r>
              <a:rPr lang="en-US" dirty="0" smtClean="0">
                <a:solidFill>
                  <a:srgbClr val="FF0000"/>
                </a:solidFill>
              </a:rPr>
              <a:t>amount of cloudy days</a:t>
            </a:r>
            <a:r>
              <a:rPr lang="en-US" dirty="0" smtClean="0"/>
              <a:t>.</a:t>
            </a:r>
          </a:p>
          <a:p>
            <a:pPr fontAlgn="t"/>
            <a:r>
              <a:rPr lang="en-US" dirty="0" smtClean="0"/>
              <a:t>These maps normally </a:t>
            </a:r>
            <a:r>
              <a:rPr lang="en-US" dirty="0" smtClean="0">
                <a:solidFill>
                  <a:srgbClr val="FF0000"/>
                </a:solidFill>
              </a:rPr>
              <a:t>use colors </a:t>
            </a:r>
            <a:r>
              <a:rPr lang="en-US" dirty="0" smtClean="0"/>
              <a:t>to point out different climatic areas.</a:t>
            </a:r>
          </a:p>
          <a:p>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1200px-Koppen-Geiger_Map_PAK_present.svg.png"/>
          <p:cNvPicPr>
            <a:picLocks noGrp="1" noChangeAspect="1"/>
          </p:cNvPicPr>
          <p:nvPr>
            <p:ph idx="1"/>
          </p:nvPr>
        </p:nvPicPr>
        <p:blipFill>
          <a:blip r:embed="rId2"/>
          <a:stretch>
            <a:fillRect/>
          </a:stretch>
        </p:blipFill>
        <p:spPr>
          <a:xfrm>
            <a:off x="0" y="0"/>
            <a:ext cx="9143999" cy="6858000"/>
          </a:xfr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Road Map</a:t>
            </a:r>
            <a:endParaRPr lang="en-US" dirty="0"/>
          </a:p>
        </p:txBody>
      </p:sp>
      <p:sp>
        <p:nvSpPr>
          <p:cNvPr id="3" name="Content Placeholder 2"/>
          <p:cNvSpPr>
            <a:spLocks noGrp="1"/>
          </p:cNvSpPr>
          <p:nvPr>
            <p:ph idx="1"/>
          </p:nvPr>
        </p:nvSpPr>
        <p:spPr/>
        <p:txBody>
          <a:bodyPr>
            <a:normAutofit fontScale="92500" lnSpcReduction="20000"/>
          </a:bodyPr>
          <a:lstStyle/>
          <a:p>
            <a:pPr fontAlgn="t"/>
            <a:r>
              <a:rPr lang="en-US" dirty="0" smtClean="0"/>
              <a:t>A road map or route map is a form of navigational map that primarily displays </a:t>
            </a:r>
            <a:r>
              <a:rPr lang="en-US" dirty="0" smtClean="0">
                <a:solidFill>
                  <a:srgbClr val="FF0000"/>
                </a:solidFill>
              </a:rPr>
              <a:t>roads and transport l</a:t>
            </a:r>
            <a:r>
              <a:rPr lang="en-US" dirty="0" smtClean="0"/>
              <a:t>inks instead of natural geographical information.</a:t>
            </a:r>
          </a:p>
          <a:p>
            <a:pPr fontAlgn="t"/>
            <a:r>
              <a:rPr lang="en-US" dirty="0" smtClean="0"/>
              <a:t>A road map is one of the more </a:t>
            </a:r>
            <a:r>
              <a:rPr lang="en-US" dirty="0" smtClean="0">
                <a:solidFill>
                  <a:srgbClr val="FF0000"/>
                </a:solidFill>
              </a:rPr>
              <a:t>popular</a:t>
            </a:r>
            <a:r>
              <a:rPr lang="en-US" dirty="0" smtClean="0"/>
              <a:t> types of maps. </a:t>
            </a:r>
          </a:p>
          <a:p>
            <a:pPr fontAlgn="t"/>
            <a:r>
              <a:rPr lang="en-US" dirty="0" smtClean="0"/>
              <a:t>These maps </a:t>
            </a:r>
            <a:r>
              <a:rPr lang="en-US" dirty="0" smtClean="0">
                <a:solidFill>
                  <a:srgbClr val="FF0000"/>
                </a:solidFill>
              </a:rPr>
              <a:t>show minor and major highways and roads</a:t>
            </a:r>
            <a:r>
              <a:rPr lang="en-US" dirty="0" smtClean="0"/>
              <a:t> (based on detail) along with things like airports, city locations, and interesting attractions, such as</a:t>
            </a:r>
            <a:r>
              <a:rPr lang="en-US" dirty="0" smtClean="0">
                <a:solidFill>
                  <a:srgbClr val="FF0000"/>
                </a:solidFill>
              </a:rPr>
              <a:t>, parks, campgrounds, and monuments.</a:t>
            </a:r>
          </a:p>
          <a:p>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lng=72.317905.png"/>
          <p:cNvPicPr>
            <a:picLocks noGrp="1" noChangeAspect="1"/>
          </p:cNvPicPr>
          <p:nvPr>
            <p:ph idx="1"/>
          </p:nvPr>
        </p:nvPicPr>
        <p:blipFill>
          <a:blip r:embed="rId2"/>
          <a:stretch>
            <a:fillRect/>
          </a:stretch>
        </p:blipFill>
        <p:spPr>
          <a:xfrm>
            <a:off x="0" y="0"/>
            <a:ext cx="9143999" cy="6858000"/>
          </a:xfr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Reference map</a:t>
            </a:r>
            <a:endParaRPr lang="en-US" dirty="0"/>
          </a:p>
        </p:txBody>
      </p:sp>
      <p:sp>
        <p:nvSpPr>
          <p:cNvPr id="3" name="Content Placeholder 2"/>
          <p:cNvSpPr>
            <a:spLocks noGrp="1"/>
          </p:cNvSpPr>
          <p:nvPr>
            <p:ph idx="1"/>
          </p:nvPr>
        </p:nvSpPr>
        <p:spPr/>
        <p:txBody>
          <a:bodyPr/>
          <a:lstStyle/>
          <a:p>
            <a:pPr fontAlgn="t"/>
            <a:r>
              <a:rPr lang="en-US" dirty="0" smtClean="0"/>
              <a:t>A regular map, where towns and cities are named, </a:t>
            </a:r>
            <a:r>
              <a:rPr lang="en-US" dirty="0" smtClean="0">
                <a:solidFill>
                  <a:srgbClr val="FF0000"/>
                </a:solidFill>
              </a:rPr>
              <a:t>major transportation routes </a:t>
            </a:r>
            <a:r>
              <a:rPr lang="en-US" dirty="0" smtClean="0"/>
              <a:t>are included together with </a:t>
            </a:r>
            <a:r>
              <a:rPr lang="en-US" dirty="0" smtClean="0">
                <a:solidFill>
                  <a:srgbClr val="FF0000"/>
                </a:solidFill>
              </a:rPr>
              <a:t>natural features </a:t>
            </a:r>
            <a:r>
              <a:rPr lang="en-US" dirty="0" smtClean="0"/>
              <a:t>like lakes and rivers, it is called general reference map.</a:t>
            </a:r>
          </a:p>
          <a:p>
            <a:pPr fontAlgn="t"/>
            <a:r>
              <a:rPr lang="en-US" dirty="0" smtClean="0"/>
              <a:t>They are </a:t>
            </a:r>
            <a:r>
              <a:rPr lang="en-US" dirty="0" smtClean="0">
                <a:solidFill>
                  <a:srgbClr val="FF0000"/>
                </a:solidFill>
              </a:rPr>
              <a:t>easily read </a:t>
            </a:r>
            <a:r>
              <a:rPr lang="en-US" dirty="0" smtClean="0"/>
              <a:t>and include street and tourist maps.</a:t>
            </a:r>
          </a:p>
          <a:p>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descr="2w1xw72f46051.jpg"/>
          <p:cNvPicPr>
            <a:picLocks noGrp="1" noChangeAspect="1"/>
          </p:cNvPicPr>
          <p:nvPr>
            <p:ph idx="1"/>
          </p:nvPr>
        </p:nvPicPr>
        <p:blipFill>
          <a:blip r:embed="rId2"/>
          <a:stretch>
            <a:fillRect/>
          </a:stretch>
        </p:blipFill>
        <p:spPr>
          <a:xfrm>
            <a:off x="0" y="0"/>
            <a:ext cx="9144000" cy="6857999"/>
          </a:xfr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lstStyle/>
          <a:p>
            <a:r>
              <a:rPr lang="en-US" dirty="0" smtClean="0">
                <a:hlinkClick r:id="rId2"/>
              </a:rPr>
              <a:t>What are some Different Types of Maps and their Uses (mapgeeks.org)</a:t>
            </a:r>
            <a:endParaRPr lang="en-US" dirty="0" smtClean="0"/>
          </a:p>
          <a:p>
            <a:endParaRPr lang="en-US" dirty="0" smtClean="0"/>
          </a:p>
          <a:p>
            <a:r>
              <a:rPr lang="en-US" dirty="0" smtClean="0">
                <a:hlinkClick r:id="rId3"/>
              </a:rPr>
              <a:t>5 Elements of any Map [Video] (mometrix.com)</a:t>
            </a:r>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Cartography</a:t>
            </a:r>
            <a:endParaRPr lang="en-US" dirty="0"/>
          </a:p>
        </p:txBody>
      </p:sp>
      <p:sp>
        <p:nvSpPr>
          <p:cNvPr id="3" name="Content Placeholder 2"/>
          <p:cNvSpPr>
            <a:spLocks noGrp="1"/>
          </p:cNvSpPr>
          <p:nvPr>
            <p:ph idx="1"/>
          </p:nvPr>
        </p:nvSpPr>
        <p:spPr/>
        <p:txBody>
          <a:bodyPr/>
          <a:lstStyle/>
          <a:p>
            <a:r>
              <a:rPr lang="en-US" dirty="0" smtClean="0"/>
              <a:t>The art and science of making maps is called </a:t>
            </a:r>
            <a:r>
              <a:rPr lang="en-US" b="1" dirty="0" smtClean="0"/>
              <a:t>cartography</a:t>
            </a:r>
            <a:r>
              <a:rPr lang="en-US" dirty="0" smtClean="0"/>
              <a:t>. A person who makes maps is called a </a:t>
            </a:r>
            <a:r>
              <a:rPr lang="en-US" b="1" dirty="0" smtClean="0"/>
              <a:t>cartographer</a:t>
            </a:r>
            <a:r>
              <a:rPr lang="en-US" dirty="0" smtClean="0"/>
              <a:t>.</a:t>
            </a:r>
          </a:p>
          <a:p>
            <a:r>
              <a:rPr lang="en-US" dirty="0" smtClean="0"/>
              <a:t>No-one knows the exact date when the first map was created. </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Elements of Map</a:t>
            </a:r>
            <a:endParaRPr lang="en-US" dirty="0"/>
          </a:p>
        </p:txBody>
      </p:sp>
      <p:sp>
        <p:nvSpPr>
          <p:cNvPr id="3" name="Content Placeholder 2"/>
          <p:cNvSpPr>
            <a:spLocks noGrp="1"/>
          </p:cNvSpPr>
          <p:nvPr>
            <p:ph idx="1"/>
          </p:nvPr>
        </p:nvSpPr>
        <p:spPr/>
        <p:txBody>
          <a:bodyPr/>
          <a:lstStyle/>
          <a:p>
            <a:r>
              <a:rPr lang="en-US" dirty="0" smtClean="0">
                <a:hlinkClick r:id="rId2"/>
              </a:rPr>
              <a:t>5 Elements of any Map [Video] (mometrix.com)</a:t>
            </a:r>
            <a:endParaRPr lang="en-US" dirty="0" smtClean="0"/>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Elements of Maps</a:t>
            </a:r>
            <a:endParaRPr lang="en-US" dirty="0"/>
          </a:p>
        </p:txBody>
      </p:sp>
      <p:sp>
        <p:nvSpPr>
          <p:cNvPr id="3" name="Content Placeholder 2"/>
          <p:cNvSpPr>
            <a:spLocks noGrp="1"/>
          </p:cNvSpPr>
          <p:nvPr>
            <p:ph idx="1"/>
          </p:nvPr>
        </p:nvSpPr>
        <p:spPr/>
        <p:txBody>
          <a:bodyPr/>
          <a:lstStyle/>
          <a:p>
            <a:r>
              <a:rPr lang="en-US" dirty="0" smtClean="0"/>
              <a:t>First is your </a:t>
            </a:r>
            <a:r>
              <a:rPr lang="en-US" dirty="0" smtClean="0">
                <a:solidFill>
                  <a:srgbClr val="FF0000"/>
                </a:solidFill>
              </a:rPr>
              <a:t>title</a:t>
            </a:r>
            <a:r>
              <a:rPr lang="en-US" dirty="0" smtClean="0"/>
              <a:t>. The title of your map should tell basic information about the map, such as the area represented.</a:t>
            </a:r>
          </a:p>
          <a:p>
            <a:r>
              <a:rPr lang="en-US" dirty="0" smtClean="0"/>
              <a:t>The next element is the </a:t>
            </a:r>
            <a:r>
              <a:rPr lang="en-US" dirty="0" smtClean="0">
                <a:solidFill>
                  <a:srgbClr val="FF0000"/>
                </a:solidFill>
              </a:rPr>
              <a:t>legend</a:t>
            </a:r>
            <a:r>
              <a:rPr lang="en-US" dirty="0" smtClean="0"/>
              <a:t>, which is also known as the key, and it explains what symbols that are used on that particular map represent, such as symbols for major landmarks.</a:t>
            </a:r>
          </a:p>
          <a:p>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10000"/>
          </a:bodyPr>
          <a:lstStyle/>
          <a:p>
            <a:r>
              <a:rPr lang="en-US" dirty="0" smtClean="0"/>
              <a:t>The third element is the </a:t>
            </a:r>
            <a:r>
              <a:rPr lang="en-US" dirty="0" smtClean="0">
                <a:solidFill>
                  <a:srgbClr val="FF0000"/>
                </a:solidFill>
              </a:rPr>
              <a:t>grid</a:t>
            </a:r>
            <a:r>
              <a:rPr lang="en-US" dirty="0" smtClean="0"/>
              <a:t>. Most commonly represents the geographic grid system, or latitude and longitude marks used to precisely locate specific locations.</a:t>
            </a:r>
          </a:p>
          <a:p>
            <a:endParaRPr lang="en-US" dirty="0" smtClean="0"/>
          </a:p>
          <a:p>
            <a:r>
              <a:rPr lang="en-US" dirty="0" smtClean="0"/>
              <a:t>Your next element would be </a:t>
            </a:r>
            <a:r>
              <a:rPr lang="en-US" dirty="0" smtClean="0">
                <a:solidFill>
                  <a:srgbClr val="FF0000"/>
                </a:solidFill>
              </a:rPr>
              <a:t>directions</a:t>
            </a:r>
            <a:r>
              <a:rPr lang="en-US" dirty="0" smtClean="0"/>
              <a:t>. A compass rose which looks similar to this, or some other symbol, is usually going to be present on the map to indicate the cardinal directions of north, south, east, and west. Sometimes a map is set up the way you see it, but north is really off to your right instead of being straight ahead,</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The last element of any map is going to be a scale. And a scale shows the relation between a certain distance on the map and the actual distance in real life.</a:t>
            </a:r>
          </a:p>
          <a:p>
            <a:r>
              <a:rPr lang="en-US" dirty="0" smtClean="0"/>
              <a:t> For example, one inch might represent one mile. Or ten miles. Or even more depending on the size of the map.</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0c71cd48743695df3cb5ca49fd858393 (1).jpg"/>
          <p:cNvPicPr>
            <a:picLocks noGrp="1" noChangeAspect="1"/>
          </p:cNvPicPr>
          <p:nvPr>
            <p:ph idx="1"/>
          </p:nvPr>
        </p:nvPicPr>
        <p:blipFill>
          <a:blip r:embed="rId2" cstate="print"/>
          <a:stretch>
            <a:fillRect/>
          </a:stretch>
        </p:blipFill>
        <p:spPr>
          <a:xfrm>
            <a:off x="0" y="0"/>
            <a:ext cx="9144000" cy="6857999"/>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Maps</a:t>
            </a:r>
            <a:endParaRPr lang="en-US" dirty="0"/>
          </a:p>
        </p:txBody>
      </p:sp>
      <p:sp>
        <p:nvSpPr>
          <p:cNvPr id="3" name="Content Placeholder 2"/>
          <p:cNvSpPr>
            <a:spLocks noGrp="1"/>
          </p:cNvSpPr>
          <p:nvPr>
            <p:ph idx="1"/>
          </p:nvPr>
        </p:nvSpPr>
        <p:spPr/>
        <p:txBody>
          <a:bodyPr/>
          <a:lstStyle/>
          <a:p>
            <a:r>
              <a:rPr lang="en-US" dirty="0" smtClean="0"/>
              <a:t>Cadastral maps</a:t>
            </a:r>
          </a:p>
          <a:p>
            <a:r>
              <a:rPr lang="en-US" dirty="0" smtClean="0"/>
              <a:t>Topographic map</a:t>
            </a:r>
          </a:p>
          <a:p>
            <a:r>
              <a:rPr lang="en-US" dirty="0" smtClean="0"/>
              <a:t>Political maps</a:t>
            </a:r>
          </a:p>
          <a:p>
            <a:r>
              <a:rPr lang="en-US" dirty="0" smtClean="0"/>
              <a:t>Physical maps</a:t>
            </a:r>
          </a:p>
          <a:p>
            <a:r>
              <a:rPr lang="en-US" dirty="0" smtClean="0"/>
              <a:t>Thematic maps</a:t>
            </a:r>
          </a:p>
          <a:p>
            <a:r>
              <a:rPr lang="en-US" dirty="0" smtClean="0"/>
              <a:t>Climate maps</a:t>
            </a:r>
          </a:p>
          <a:p>
            <a:r>
              <a:rPr lang="en-US" dirty="0" smtClean="0"/>
              <a:t>Road maps</a:t>
            </a:r>
          </a:p>
          <a:p>
            <a:r>
              <a:rPr lang="en-US" dirty="0" smtClean="0"/>
              <a:t>General Reference map</a:t>
            </a:r>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153</TotalTime>
  <Words>772</Words>
  <Application>Microsoft Office PowerPoint</Application>
  <PresentationFormat>On-screen Show (4:3)</PresentationFormat>
  <Paragraphs>64</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Module</vt:lpstr>
      <vt:lpstr>MAPS History and Geography III Semester -SS</vt:lpstr>
      <vt:lpstr>Maps</vt:lpstr>
      <vt:lpstr>Cartography</vt:lpstr>
      <vt:lpstr>Elements of Map</vt:lpstr>
      <vt:lpstr>Elements of Maps</vt:lpstr>
      <vt:lpstr>Slide 6</vt:lpstr>
      <vt:lpstr>Slide 7</vt:lpstr>
      <vt:lpstr>Slide 8</vt:lpstr>
      <vt:lpstr>Types of Maps</vt:lpstr>
      <vt:lpstr>Cadastral maps</vt:lpstr>
      <vt:lpstr>Slide 11</vt:lpstr>
      <vt:lpstr>Topographic Map</vt:lpstr>
      <vt:lpstr>Slide 13</vt:lpstr>
      <vt:lpstr>Political maps</vt:lpstr>
      <vt:lpstr>Slide 15</vt:lpstr>
      <vt:lpstr>Physical maps</vt:lpstr>
      <vt:lpstr>Slide 17</vt:lpstr>
      <vt:lpstr>Thematic maps</vt:lpstr>
      <vt:lpstr>Slide 19</vt:lpstr>
      <vt:lpstr>Climate Map</vt:lpstr>
      <vt:lpstr>Slide 21</vt:lpstr>
      <vt:lpstr>Road Map</vt:lpstr>
      <vt:lpstr>Slide 23</vt:lpstr>
      <vt:lpstr>General Reference map</vt:lpstr>
      <vt:lpstr>Slide 25</vt:lpstr>
      <vt:lpstr>References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YaQooB LaK</dc:creator>
  <cp:lastModifiedBy>YaQooB LaK</cp:lastModifiedBy>
  <cp:revision>4</cp:revision>
  <dcterms:created xsi:type="dcterms:W3CDTF">2020-12-04T05:53:30Z</dcterms:created>
  <dcterms:modified xsi:type="dcterms:W3CDTF">2020-12-04T10:10:27Z</dcterms:modified>
</cp:coreProperties>
</file>