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7221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7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4821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31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0864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06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66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4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06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7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02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2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2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0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4143C41-0773-4CA6-B0BE-F327BBFD82F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BA5AB82-F99C-4A22-A0DC-DA4F918E5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dictionary.com/definition/correspondence.html" TargetMode="External"/><Relationship Id="rId2" Type="http://schemas.openxmlformats.org/officeDocument/2006/relationships/hyperlink" Target="http://www.businessdictionary.com/definition/degre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usinessdictionary.com/definition/receiver.html" TargetMode="External"/><Relationship Id="rId4" Type="http://schemas.openxmlformats.org/officeDocument/2006/relationships/hyperlink" Target="http://www.businessdictionary.com/definition/messag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PRINCIPAL OF COMMUNICATION            PRINCIPAL OF           COMMUNICATIONKnow your audience.Know your purpose.Know you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03" y="290945"/>
            <a:ext cx="11508561" cy="656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524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RINCIPAL OF COMMUNICATION     Principles of Communication1.     People like to communicate with those they     believe c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115800" cy="694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037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RINCIPAL OF COMMUNICATION3.      Where there is acclimate of confidence     between two individuals, the power of     com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6" y="145473"/>
            <a:ext cx="11824855" cy="671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862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PRINCIPAL OF COMMUNICATION7.       Understanding        of  organization     relationships can contribute both to     quan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727" y="356321"/>
            <a:ext cx="11450782" cy="629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224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16632"/>
            <a:ext cx="12032673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sz="4000" b="1" dirty="0"/>
              <a:t>communication fidelity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sz="4000" b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Degree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correspondence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the meaning intended by </a:t>
            </a:r>
            <a:r>
              <a:rPr lang="en-GB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sender  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message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meaning understood by its 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receiver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861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</TotalTime>
  <Words>23</Words>
  <Application>Microsoft Office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Century Gothic</vt:lpstr>
      <vt:lpstr>Times New Roman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1</cp:revision>
  <dcterms:created xsi:type="dcterms:W3CDTF">2020-05-03T15:38:02Z</dcterms:created>
  <dcterms:modified xsi:type="dcterms:W3CDTF">2020-05-03T15:40:31Z</dcterms:modified>
</cp:coreProperties>
</file>