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4" r:id="rId1"/>
  </p:sldMasterIdLst>
  <p:sldIdLst>
    <p:sldId id="273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</p:sldIdLst>
  <p:sldSz cx="9144000" cy="6858000" type="screen4x3"/>
  <p:notesSz cx="9236075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39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17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9534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05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4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33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68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61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2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6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5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6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0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0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8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3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62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80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  <p:sldLayoutId id="2147484026" r:id="rId12"/>
    <p:sldLayoutId id="2147484027" r:id="rId13"/>
    <p:sldLayoutId id="2147484028" r:id="rId14"/>
    <p:sldLayoutId id="2147484029" r:id="rId15"/>
    <p:sldLayoutId id="2147484030" r:id="rId16"/>
    <p:sldLayoutId id="2147484031" r:id="rId17"/>
    <p:sldLayoutId id="2147484032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ositivepsychology.org.uk/happiness-and-subjective-well-being/" TargetMode="External"/><Relationship Id="rId2" Type="http://schemas.openxmlformats.org/officeDocument/2006/relationships/hyperlink" Target="http://positivepsychology.org.uk/happiness-scientists-citizens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A9E34-CF31-483E-A0F7-6E4E9324E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2133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Psychology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A9A7B-8B3C-4834-95F2-2D122F04A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0" y="5029200"/>
            <a:ext cx="4495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instructor: Samreen Umar</a:t>
            </a:r>
          </a:p>
          <a:p>
            <a:pPr marL="0" indent="0" algn="ctr">
              <a:buNone/>
            </a:pPr>
            <a:r>
              <a:rPr lang="en-US" sz="1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psychology, UOS</a:t>
            </a:r>
          </a:p>
        </p:txBody>
      </p:sp>
    </p:spTree>
    <p:extLst>
      <p:ext uri="{BB962C8B-B14F-4D97-AF65-F5344CB8AC3E}">
        <p14:creationId xmlns:p14="http://schemas.microsoft.com/office/powerpoint/2010/main" val="208937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905482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of thoughts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1"/>
            <a:ext cx="7886700" cy="4336691"/>
          </a:xfrm>
        </p:spPr>
        <p:txBody>
          <a:bodyPr>
            <a:noAutofit/>
          </a:bodyPr>
          <a:lstStyle/>
          <a:p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particular idea or set of ideas held by a specific group or any idea that a group strongly beliefs in can be considered a school of thought.</a:t>
            </a:r>
          </a:p>
          <a:p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Several schools of thought have helped to shape the field of psychology into what it is today. These include:</a:t>
            </a:r>
          </a:p>
          <a:p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Structuralism</a:t>
            </a:r>
          </a:p>
          <a:p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Functionalism</a:t>
            </a:r>
          </a:p>
          <a:p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Psychoanalysis</a:t>
            </a:r>
          </a:p>
          <a:p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Behaviorism</a:t>
            </a:r>
          </a:p>
          <a:p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Gestalt psychology </a:t>
            </a:r>
          </a:p>
          <a:p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Humanistic psychology </a:t>
            </a:r>
          </a:p>
          <a:p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psychology </a:t>
            </a:r>
          </a:p>
        </p:txBody>
      </p:sp>
    </p:spTree>
    <p:extLst>
      <p:ext uri="{BB962C8B-B14F-4D97-AF65-F5344CB8AC3E}">
        <p14:creationId xmlns:p14="http://schemas.microsoft.com/office/powerpoint/2010/main" val="2300176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676882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1295402"/>
            <a:ext cx="7773339" cy="4495800"/>
          </a:xfrm>
        </p:spPr>
        <p:txBody>
          <a:bodyPr>
            <a:noAutofit/>
          </a:bodyPr>
          <a:lstStyle/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1879, Wilhelm Wundt established the first “psychological” laboratory in Germany. He is widely viewed as the founder of psychology.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attempted to uncover the structure of consciousness (the awareness of immediate experience) by breaking down mental processes into their most basic components (sensation, feeling, and images).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was done through a process called introspection.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 careful systematic self-observation of one’s own inner experience”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Wundt's approach became known as structuralism.</a:t>
            </a:r>
          </a:p>
        </p:txBody>
      </p:sp>
    </p:spTree>
    <p:extLst>
      <p:ext uri="{BB962C8B-B14F-4D97-AF65-F5344CB8AC3E}">
        <p14:creationId xmlns:p14="http://schemas.microsoft.com/office/powerpoint/2010/main" val="2921897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210282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1828802"/>
            <a:ext cx="7773339" cy="4343398"/>
          </a:xfrm>
        </p:spPr>
        <p:txBody>
          <a:bodyPr>
            <a:noAutofit/>
          </a:bodyPr>
          <a:lstStyle/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William James argued that consciousness cannot be broken down into elements.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was concerned with ongoing conscious experience and the functions of mental processes.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views gave rise to another branch of psychology -Functionalism</a:t>
            </a:r>
          </a:p>
        </p:txBody>
      </p:sp>
    </p:spTree>
    <p:extLst>
      <p:ext uri="{BB962C8B-B14F-4D97-AF65-F5344CB8AC3E}">
        <p14:creationId xmlns:p14="http://schemas.microsoft.com/office/powerpoint/2010/main" val="777873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829282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Behaviorism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118372"/>
          </a:xfrm>
        </p:spPr>
        <p:txBody>
          <a:bodyPr>
            <a:noAutofit/>
          </a:bodyPr>
          <a:lstStyle/>
          <a:p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Behaviorists held the view that only overt behavior can be studied scientifically.</a:t>
            </a:r>
          </a:p>
          <a:p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advocated the use of strict experimental procedures in psychology.</a:t>
            </a:r>
          </a:p>
          <a:p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Behaviorists believed that all behaviors are shaped by the environment.</a:t>
            </a:r>
          </a:p>
          <a:p>
            <a:pPr marL="0" indent="0">
              <a:buNone/>
            </a:pP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Supported by b. F. Skinner, Ivan Pavlov and john B. Watson</a:t>
            </a:r>
          </a:p>
          <a:p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Skinner </a:t>
            </a:r>
            <a:r>
              <a:rPr lang="en-US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operant conditioning (learning occurs through reinforcement and punishment)</a:t>
            </a:r>
          </a:p>
          <a:p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Pavlov    </a:t>
            </a:r>
            <a:r>
              <a:rPr lang="en-US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classical conditioning (learning occurs through association)</a:t>
            </a:r>
          </a:p>
          <a:p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Watson </a:t>
            </a:r>
            <a:r>
              <a:rPr lang="en-US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observational learning (learn by imitating and observing other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828800" y="3962400"/>
            <a:ext cx="67614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828800" y="4800600"/>
            <a:ext cx="67614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828800" y="5638800"/>
            <a:ext cx="67614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1778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Gestalt Psychology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2438400"/>
            <a:ext cx="7773339" cy="3352801"/>
          </a:xfrm>
        </p:spPr>
        <p:txBody>
          <a:bodyPr>
            <a:normAutofit/>
          </a:bodyPr>
          <a:lstStyle/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Gestalt psychology –founded by Max Wertheimer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Focused on studying mental processes and behaviors as „wholes‟ rather than trying to separate them into discrete functions or parts.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Held the view that “the whole is greater than the sum of its parts.”</a:t>
            </a:r>
          </a:p>
          <a:p>
            <a:endParaRPr lang="en-US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399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676882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Psychoanalysis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2"/>
            <a:ext cx="7773339" cy="3845652"/>
          </a:xfrm>
        </p:spPr>
        <p:txBody>
          <a:bodyPr>
            <a:noAutofit/>
          </a:bodyPr>
          <a:lstStyle/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other theorists tried to explain varying aspects of conscious experience, 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Sigmund Freud argued for the role of the unconscious and other internal processes in human behavior and mental disorders.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work formed the foundation of psychoanalytic theory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Focused on childhood experiences that are very important</a:t>
            </a:r>
          </a:p>
          <a:p>
            <a:r>
              <a:rPr lang="en-US" alt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Believed that childhood experiences determined adult personality</a:t>
            </a:r>
          </a:p>
          <a:p>
            <a:r>
              <a:rPr lang="en-US" alt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Believed that abnormal behavior originated from unconscious</a:t>
            </a:r>
          </a:p>
        </p:txBody>
      </p:sp>
    </p:spTree>
    <p:extLst>
      <p:ext uri="{BB962C8B-B14F-4D97-AF65-F5344CB8AC3E}">
        <p14:creationId xmlns:p14="http://schemas.microsoft.com/office/powerpoint/2010/main" val="1677400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Humanistic psychology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2367094"/>
            <a:ext cx="7773339" cy="3728906"/>
          </a:xfrm>
        </p:spPr>
        <p:txBody>
          <a:bodyPr>
            <a:noAutofit/>
          </a:bodyPr>
          <a:lstStyle/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Humanistic psychologists argued that humans are not helplessly controlled by unconscious or environmental forces –we have free will, goals, aspirations, and other positive motives which should be studied.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Influenced by carl rogers. (Client centered therapy)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needs congruence, empathy, unconditional positive regards and genuineness</a:t>
            </a:r>
          </a:p>
        </p:txBody>
      </p:sp>
    </p:spTree>
    <p:extLst>
      <p:ext uri="{BB962C8B-B14F-4D97-AF65-F5344CB8AC3E}">
        <p14:creationId xmlns:p14="http://schemas.microsoft.com/office/powerpoint/2010/main" val="1834554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psychology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2133600"/>
            <a:ext cx="7773339" cy="3962400"/>
          </a:xfrm>
        </p:spPr>
        <p:txBody>
          <a:bodyPr>
            <a:noAutofit/>
          </a:bodyPr>
          <a:lstStyle/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Founded by Martin Seligman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Arose from the observation that psychologists generally focus on the negative side of human behavior while largely neglecting the more positive aspects of human experience.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psychology is a science of positive aspects of human life, such as </a:t>
            </a:r>
            <a:r>
              <a:rPr lang="en-US" sz="2400" b="1" cap="none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happiness</a:t>
            </a: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400" b="1" cap="none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well-being</a:t>
            </a: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and flourishing.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Focused on discovering and promoting factors that allow individuals and communities to thrive/grow.</a:t>
            </a:r>
          </a:p>
        </p:txBody>
      </p:sp>
    </p:spTree>
    <p:extLst>
      <p:ext uri="{BB962C8B-B14F-4D97-AF65-F5344CB8AC3E}">
        <p14:creationId xmlns:p14="http://schemas.microsoft.com/office/powerpoint/2010/main" val="134918064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1077</TotalTime>
  <Words>517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Tw Cen MT</vt:lpstr>
      <vt:lpstr>Wingdings</vt:lpstr>
      <vt:lpstr>Droplet</vt:lpstr>
      <vt:lpstr>Introduction to Psychology</vt:lpstr>
      <vt:lpstr>School of thoughts </vt:lpstr>
      <vt:lpstr>Structuralism</vt:lpstr>
      <vt:lpstr>Functionalism </vt:lpstr>
      <vt:lpstr>Behaviorism </vt:lpstr>
      <vt:lpstr>Gestalt Psychology </vt:lpstr>
      <vt:lpstr>Psychoanalysis </vt:lpstr>
      <vt:lpstr>Humanistic psychology </vt:lpstr>
      <vt:lpstr>Positive psychology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psychology</dc:title>
  <dc:creator>nOMi</dc:creator>
  <cp:lastModifiedBy>samreen umar</cp:lastModifiedBy>
  <cp:revision>65</cp:revision>
  <cp:lastPrinted>2019-10-30T05:04:38Z</cp:lastPrinted>
  <dcterms:created xsi:type="dcterms:W3CDTF">2013-12-21T11:47:49Z</dcterms:created>
  <dcterms:modified xsi:type="dcterms:W3CDTF">2020-05-03T17:30:35Z</dcterms:modified>
</cp:coreProperties>
</file>