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8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3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2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9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1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4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3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0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01A86-92CA-435D-919E-A6618E293C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E6088-4A13-49C3-AC2D-7A63AB49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 business Strategy and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strategy </a:t>
            </a:r>
            <a:endParaRPr lang="en-US" dirty="0" smtClean="0"/>
          </a:p>
          <a:p>
            <a:r>
              <a:rPr lang="en-US" dirty="0" smtClean="0"/>
              <a:t>wrong </a:t>
            </a:r>
            <a:r>
              <a:rPr lang="en-US" dirty="0"/>
              <a:t>strategy </a:t>
            </a:r>
            <a:endParaRPr lang="en-US" dirty="0" smtClean="0"/>
          </a:p>
          <a:p>
            <a:r>
              <a:rPr lang="en-US" dirty="0" smtClean="0"/>
              <a:t>Poor </a:t>
            </a:r>
            <a:r>
              <a:rPr lang="en-US" dirty="0"/>
              <a:t>implementation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Failing to measure performance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strategic plan is incorrectly translated into design so that key objectives are not met</a:t>
            </a:r>
          </a:p>
        </p:txBody>
      </p:sp>
    </p:spTree>
    <p:extLst>
      <p:ext uri="{BB962C8B-B14F-4D97-AF65-F5344CB8AC3E}">
        <p14:creationId xmlns:p14="http://schemas.microsoft.com/office/powerpoint/2010/main" val="25356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E-BUSINESS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Privacy </a:t>
            </a:r>
            <a:r>
              <a:rPr lang="en-US" dirty="0"/>
              <a:t>is among the top concerns of Internet users. </a:t>
            </a:r>
          </a:p>
          <a:p>
            <a:r>
              <a:rPr lang="en-US" dirty="0" smtClean="0"/>
              <a:t>Companies </a:t>
            </a:r>
            <a:r>
              <a:rPr lang="en-US" dirty="0"/>
              <a:t>can track customers’ shopping and viewing habits through cookies. </a:t>
            </a:r>
          </a:p>
          <a:p>
            <a:r>
              <a:rPr lang="en-US" dirty="0" smtClean="0"/>
              <a:t>Vising</a:t>
            </a:r>
            <a:r>
              <a:rPr lang="en-US" dirty="0"/>
              <a:t>, or voice phishing, involves phone calls to credit card customers to obtain personal and banking 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Companies </a:t>
            </a:r>
            <a:r>
              <a:rPr lang="en-US" dirty="0"/>
              <a:t>worry about data theft. </a:t>
            </a:r>
          </a:p>
          <a:p>
            <a:r>
              <a:rPr lang="en-US" dirty="0" smtClean="0"/>
              <a:t> </a:t>
            </a:r>
            <a:r>
              <a:rPr lang="en-US" dirty="0"/>
              <a:t>Internet Crime Complaint Center logs more than 200,000 complaints annually.50% </a:t>
            </a:r>
          </a:p>
          <a:p>
            <a:r>
              <a:rPr lang="en-US" dirty="0" smtClean="0"/>
              <a:t>Phishing </a:t>
            </a:r>
            <a:r>
              <a:rPr lang="en-US" dirty="0"/>
              <a:t>is a growing form of Internet fraud that uses e- mail or pop up messages to get unsuspecting victims to disclose personal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15572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E-Business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Web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Customer relationship management system (CRM):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Enterprise Resource Planning System (ERP):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Supply Chain Management (SCM):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Knowledge Management (KM):</a:t>
            </a:r>
          </a:p>
        </p:txBody>
      </p:sp>
    </p:spTree>
    <p:extLst>
      <p:ext uri="{BB962C8B-B14F-4D97-AF65-F5344CB8AC3E}">
        <p14:creationId xmlns:p14="http://schemas.microsoft.com/office/powerpoint/2010/main" val="29476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</a:t>
            </a:r>
            <a:r>
              <a:rPr lang="en-US" dirty="0"/>
              <a:t>Business, is the administration of conducting business via the Internet. This would include the buying and selling of goods and services, along with providing technical or customer support through the Internet.</a:t>
            </a:r>
          </a:p>
        </p:txBody>
      </p:sp>
    </p:spTree>
    <p:extLst>
      <p:ext uri="{BB962C8B-B14F-4D97-AF65-F5344CB8AC3E}">
        <p14:creationId xmlns:p14="http://schemas.microsoft.com/office/powerpoint/2010/main" val="2028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“E-BUSINESS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grow an e-business and help it succeed, there are a number of strategies a small business owner can employ. Falling behind the times in this rapidly changing frontier can mean risking your company's success in the virtual world.</a:t>
            </a:r>
          </a:p>
        </p:txBody>
      </p:sp>
    </p:spTree>
    <p:extLst>
      <p:ext uri="{BB962C8B-B14F-4D97-AF65-F5344CB8AC3E}">
        <p14:creationId xmlns:p14="http://schemas.microsoft.com/office/powerpoint/2010/main" val="6803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362" y="2424906"/>
            <a:ext cx="602932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Strategy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2980" y="2112136"/>
            <a:ext cx="6954807" cy="321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E-Business Advertising Strategy 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0987" y="2639219"/>
            <a:ext cx="40100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business growth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Taking advantage of new marketing opportunities to target a larger audience for their </a:t>
            </a:r>
            <a:r>
              <a:rPr lang="en-US" dirty="0" smtClean="0"/>
              <a:t>product.</a:t>
            </a:r>
          </a:p>
          <a:p>
            <a:r>
              <a:rPr lang="en-US" dirty="0" smtClean="0"/>
              <a:t> </a:t>
            </a:r>
            <a:r>
              <a:rPr lang="en-US" dirty="0"/>
              <a:t>Creating an affiliate marketing program for your product or service.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Continuous </a:t>
            </a:r>
            <a:r>
              <a:rPr lang="en-US" dirty="0"/>
              <a:t>improvement in productivity and profitability.</a:t>
            </a:r>
          </a:p>
        </p:txBody>
      </p:sp>
    </p:spTree>
    <p:extLst>
      <p:ext uri="{BB962C8B-B14F-4D97-AF65-F5344CB8AC3E}">
        <p14:creationId xmlns:p14="http://schemas.microsoft.com/office/powerpoint/2010/main" val="125538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enter in new markets?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The ability to reach a global audience </a:t>
            </a:r>
            <a:endParaRPr lang="en-US" dirty="0" smtClean="0"/>
          </a:p>
          <a:p>
            <a:r>
              <a:rPr lang="en-US" dirty="0" smtClean="0"/>
              <a:t>selling </a:t>
            </a:r>
            <a:r>
              <a:rPr lang="en-US" dirty="0"/>
              <a:t>back stock at a discount or finding a new target market for a new product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use the Internet in a variety of ways to reach consumers.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use of social media and quality content in order to build a strong foundation for the new market to use</a:t>
            </a:r>
          </a:p>
        </p:txBody>
      </p:sp>
    </p:spTree>
    <p:extLst>
      <p:ext uri="{BB962C8B-B14F-4D97-AF65-F5344CB8AC3E}">
        <p14:creationId xmlns:p14="http://schemas.microsoft.com/office/powerpoint/2010/main" val="34655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E-Business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Stage 1 Strategic planning </a:t>
            </a:r>
            <a:r>
              <a:rPr lang="en-US" dirty="0" err="1"/>
              <a:t>planning</a:t>
            </a:r>
            <a:r>
              <a:rPr lang="en-US" dirty="0"/>
              <a:t> involves related high-level </a:t>
            </a:r>
            <a:r>
              <a:rPr lang="en-US" dirty="0" smtClean="0"/>
              <a:t>analysis</a:t>
            </a:r>
          </a:p>
          <a:p>
            <a:r>
              <a:rPr lang="en-US" dirty="0"/>
              <a:t>2nd stage Systems </a:t>
            </a:r>
            <a:r>
              <a:rPr lang="en-US" dirty="0" smtClean="0"/>
              <a:t>design</a:t>
            </a:r>
          </a:p>
          <a:p>
            <a:r>
              <a:rPr lang="en-US" dirty="0"/>
              <a:t>3rd stage </a:t>
            </a:r>
            <a:r>
              <a:rPr lang="en-US" dirty="0" smtClean="0"/>
              <a:t>Implementation</a:t>
            </a:r>
          </a:p>
          <a:p>
            <a:r>
              <a:rPr lang="en-US" dirty="0"/>
              <a:t>4th stage Performance management</a:t>
            </a:r>
          </a:p>
        </p:txBody>
      </p:sp>
    </p:spTree>
    <p:extLst>
      <p:ext uri="{BB962C8B-B14F-4D97-AF65-F5344CB8AC3E}">
        <p14:creationId xmlns:p14="http://schemas.microsoft.com/office/powerpoint/2010/main" val="7822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279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E-BUSINESS</vt:lpstr>
      <vt:lpstr>INTRODUCTION “E-BUSINESS STRATEGY</vt:lpstr>
      <vt:lpstr>SWOT ANALYSIS</vt:lpstr>
      <vt:lpstr>Social Media Strategy</vt:lpstr>
      <vt:lpstr>E-Business Advertising Strategy </vt:lpstr>
      <vt:lpstr>E business growth strategy</vt:lpstr>
      <vt:lpstr>How to enter in new markets?</vt:lpstr>
      <vt:lpstr>A framework E-Business strategy</vt:lpstr>
      <vt:lpstr>Risk issues</vt:lpstr>
      <vt:lpstr>E-BUSINESS Challenges</vt:lpstr>
      <vt:lpstr>E-Business Solutions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user</dc:creator>
  <cp:lastModifiedBy>user</cp:lastModifiedBy>
  <cp:revision>2</cp:revision>
  <dcterms:created xsi:type="dcterms:W3CDTF">2020-10-12T18:26:15Z</dcterms:created>
  <dcterms:modified xsi:type="dcterms:W3CDTF">2020-10-12T18:40:56Z</dcterms:modified>
</cp:coreProperties>
</file>