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1" r:id="rId2"/>
  </p:sldMasterIdLst>
  <p:notesMasterIdLst>
    <p:notesMasterId r:id="rId20"/>
  </p:notesMasterIdLst>
  <p:sldIdLst>
    <p:sldId id="273" r:id="rId3"/>
    <p:sldId id="268" r:id="rId4"/>
    <p:sldId id="256" r:id="rId5"/>
    <p:sldId id="257" r:id="rId6"/>
    <p:sldId id="259" r:id="rId7"/>
    <p:sldId id="265" r:id="rId8"/>
    <p:sldId id="260" r:id="rId9"/>
    <p:sldId id="262" r:id="rId10"/>
    <p:sldId id="261" r:id="rId11"/>
    <p:sldId id="263" r:id="rId12"/>
    <p:sldId id="264" r:id="rId13"/>
    <p:sldId id="266" r:id="rId14"/>
    <p:sldId id="267" r:id="rId15"/>
    <p:sldId id="270" r:id="rId16"/>
    <p:sldId id="271" r:id="rId17"/>
    <p:sldId id="272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9AF18-285B-4EEF-9E3E-84E1816D233B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F5643-3A69-436F-AF3F-6F3264E7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3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F5643-3A69-436F-AF3F-6F3264E708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3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FDE4-9C31-46CB-98DE-9672F016A3B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A889-3250-44A9-931B-E44026C6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FDE4-9C31-46CB-98DE-9672F016A3B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A889-3250-44A9-931B-E44026C6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FDE4-9C31-46CB-98DE-9672F016A3B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A889-3250-44A9-931B-E44026C6B9D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120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FDE4-9C31-46CB-98DE-9672F016A3B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A889-3250-44A9-931B-E44026C6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19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FDE4-9C31-46CB-98DE-9672F016A3B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A889-3250-44A9-931B-E44026C6B9D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880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FDE4-9C31-46CB-98DE-9672F016A3B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A889-3250-44A9-931B-E44026C6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6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FDE4-9C31-46CB-98DE-9672F016A3B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A889-3250-44A9-931B-E44026C6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08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FDE4-9C31-46CB-98DE-9672F016A3B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A889-3250-44A9-931B-E44026C6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2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91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62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FDE4-9C31-46CB-98DE-9672F016A3B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A889-3250-44A9-931B-E44026C6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07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73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5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07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44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71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5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05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6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FDE4-9C31-46CB-98DE-9672F016A3B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A889-3250-44A9-931B-E44026C6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FDE4-9C31-46CB-98DE-9672F016A3B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A889-3250-44A9-931B-E44026C6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8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FDE4-9C31-46CB-98DE-9672F016A3B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A889-3250-44A9-931B-E44026C6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8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FDE4-9C31-46CB-98DE-9672F016A3B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A889-3250-44A9-931B-E44026C6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3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FDE4-9C31-46CB-98DE-9672F016A3B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A889-3250-44A9-931B-E44026C6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2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FDE4-9C31-46CB-98DE-9672F016A3B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A889-3250-44A9-931B-E44026C6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0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FDE4-9C31-46CB-98DE-9672F016A3B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A889-3250-44A9-931B-E44026C6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3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FDE4-9C31-46CB-98DE-9672F016A3B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F9A889-3250-44A9-931B-E44026C6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5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cbse.in/mcq-questions-for-class-10-maths-introduction-to-trigonometry-with-answers/" TargetMode="External"/><Relationship Id="rId2" Type="http://schemas.openxmlformats.org/officeDocument/2006/relationships/hyperlink" Target="https://www.google.com/search?q=mcq+on+trigonometry+for+class+10&amp;rlz=1C1CHBF_enPK839PK839&amp;oq=&amp;aqs=chrome.1.69i59l8.5707020j0j15&amp;sourceid=chrome&amp;ie=UTF-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lideshare.net/PrashantDwivedi14/introduction-of-trigonometry" TargetMode="External"/><Relationship Id="rId4" Type="http://schemas.openxmlformats.org/officeDocument/2006/relationships/hyperlink" Target="https://www.slideshare.net/201127223/trigonometry-presentation-32096288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5366"/>
            <a:ext cx="12192001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Trigonometry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 Education-V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 (EDU-511)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5611089"/>
            <a:ext cx="9144000" cy="93518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Education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Sargodha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66" y="3047925"/>
            <a:ext cx="2365663" cy="234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6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79" y="1160060"/>
            <a:ext cx="10345003" cy="489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72" y="742287"/>
            <a:ext cx="98171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2763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MCq’s</a:t>
            </a:r>
            <a:endParaRPr lang="en-US" b="1" u="sng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82891"/>
            <a:ext cx="10459239" cy="5199796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value of cos 0°. cos 1°. cos 2°. cos 3°… cos 89° cos 90° is</a:t>
            </a:r>
          </a:p>
          <a:p>
            <a: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1</a:t>
            </a:r>
          </a:p>
          <a:p>
            <a: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-1</a:t>
            </a:r>
          </a:p>
          <a:p>
            <a: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0</a:t>
            </a:r>
          </a:p>
          <a:p>
            <a: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12</a:t>
            </a:r>
            <a:r>
              <a:rPr lang="en-US" sz="20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000" dirty="0">
              <a:solidFill>
                <a:schemeClr val="bg1">
                  <a:lumMod val="10000"/>
                  <a:lumOff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If x tan 45° sin 30° = cos 30° tan 30°, then x is equal to</a:t>
            </a:r>
          </a:p>
          <a:p>
            <a: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√3</a:t>
            </a:r>
          </a:p>
          <a:p>
            <a: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12</a:t>
            </a:r>
          </a:p>
          <a:p>
            <a: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12√</a:t>
            </a:r>
          </a:p>
          <a:p>
            <a: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</a:t>
            </a:r>
            <a:r>
              <a:rPr lang="en-US" sz="20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schemeClr val="bg1">
                  <a:lumMod val="10000"/>
                  <a:lumOff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If x and y are complementary angles, then</a:t>
            </a:r>
          </a:p>
          <a:p>
            <a: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sin x = sin y</a:t>
            </a:r>
          </a:p>
          <a:p>
            <a: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tan x = tan y</a:t>
            </a:r>
          </a:p>
          <a:p>
            <a: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cos x = cos y</a:t>
            </a:r>
          </a:p>
          <a:p>
            <a: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sec x = cosec y</a:t>
            </a:r>
          </a:p>
        </p:txBody>
      </p:sp>
    </p:spTree>
    <p:extLst>
      <p:ext uri="{BB962C8B-B14F-4D97-AF65-F5344CB8AC3E}">
        <p14:creationId xmlns:p14="http://schemas.microsoft.com/office/powerpoint/2010/main" val="2408826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51172" cy="191068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sin 2B = 2 sin B is true when B is equal to</a:t>
            </a:r>
            <a:b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90°</a:t>
            </a:r>
            <a:b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60°</a:t>
            </a:r>
            <a:b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30°</a:t>
            </a:r>
            <a:b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0°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3" y="1692323"/>
            <a:ext cx="9826387" cy="5165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5</a:t>
            </a:r>
            <a:r>
              <a:rPr lang="en-US" b="1" dirty="0" smtClean="0"/>
              <a:t>. </a:t>
            </a:r>
            <a:r>
              <a:rPr lang="en-US" b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∆ ABC, right-angled at B, AB = 24 cm, BC = 7 cm. The value of tan C is:</a:t>
            </a:r>
            <a:endParaRPr lang="en-US" dirty="0">
              <a:solidFill>
                <a:schemeClr val="bg1">
                  <a:lumMod val="10000"/>
                  <a:lumOff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(a)12/7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(b)24/7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(c)20/7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d)7/2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(Sin 30°+cos 60°)-(sin 60° + cos 30°) is equal to:</a:t>
            </a:r>
            <a:endParaRPr lang="en-US" dirty="0" smtClean="0">
              <a:solidFill>
                <a:schemeClr val="bg1">
                  <a:lumMod val="10000"/>
                  <a:lumOff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a)0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(b)1+2√3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(c)1-√3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(d)1+√3</a:t>
            </a:r>
          </a:p>
          <a:p>
            <a:pPr marL="0" indent="0">
              <a:buNone/>
            </a:pPr>
            <a:r>
              <a:rPr lang="en-US" sz="2000" b="1" u="sng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ANSWERS:-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               2. d                 3. d               4. d           5. b            6.c</a:t>
            </a:r>
            <a:endParaRPr lang="en-US" sz="2000" b="1" dirty="0">
              <a:solidFill>
                <a:schemeClr val="bg1">
                  <a:lumMod val="10000"/>
                  <a:lumOff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4168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REFRENCES:-</a:t>
            </a:r>
            <a:endParaRPr lang="en-US" sz="2800" b="1" u="sng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https://www.google.com/search?q=mcq+on+trigonometry+for+class+10&amp;rlz=1C1CHBF_enPK839PK839&amp;oq=&amp;aqs=chrome.1.69i59l8.5707020j0j15&amp;sourceid=chrome&amp;ie=UTF-8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#</a:t>
            </a:r>
            <a:endParaRPr lang="en-US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www.learncbse.in/mcq-questions-for-class-10-maths-introduction-to-trigonometry-with-answers/</a:t>
            </a:r>
            <a:endParaRPr lang="en-US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www.slideshare.net/201127223/trigonometry-presentation-32096288</a:t>
            </a:r>
            <a:endParaRPr lang="en-US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www.slideshare.net/PrashantDwivedi14/introduction-of-trigonometry</a:t>
            </a:r>
            <a:endParaRPr lang="en-US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10000"/>
                  <a:lumOff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83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499" y="2656764"/>
            <a:ext cx="8596668" cy="13208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Freestyle Script" panose="030804020302050B0404" pitchFamily="66" charset="0"/>
              </a:rPr>
              <a:t>THANK YOU</a:t>
            </a:r>
            <a:endParaRPr lang="en-US" sz="9600" dirty="0">
              <a:solidFill>
                <a:schemeClr val="bg1">
                  <a:lumMod val="10000"/>
                  <a:lumOff val="90000"/>
                </a:schemeClr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3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294" y="1367305"/>
            <a:ext cx="7766936" cy="1646302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SARGODHA</a:t>
            </a:r>
            <a:endParaRPr lang="en-US" sz="4400" dirty="0">
              <a:solidFill>
                <a:schemeClr val="bg1">
                  <a:lumMod val="10000"/>
                  <a:lumOff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76" y="3313854"/>
            <a:ext cx="7766936" cy="2159467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by:-                                                    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Hina Gul( BEUF18M040)</a:t>
            </a:r>
          </a:p>
          <a:p>
            <a:pPr algn="l"/>
            <a:endParaRPr lang="en-US" sz="2800" b="1" dirty="0" smtClean="0">
              <a:solidFill>
                <a:schemeClr val="bg1">
                  <a:lumMod val="10000"/>
                  <a:lumOff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BS- Education 5</a:t>
            </a:r>
            <a:r>
              <a:rPr lang="en-US" sz="2800" b="1" baseline="300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>
                  <a:lumMod val="10000"/>
                  <a:lumOff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u="sng" dirty="0" smtClean="0">
                <a:solidFill>
                  <a:schemeClr val="bg1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u="sng" dirty="0">
              <a:solidFill>
                <a:schemeClr val="bg1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"/>
            <a:ext cx="123063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Trignometery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1379"/>
            <a:ext cx="9053520" cy="438998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word </a:t>
            </a:r>
            <a:r>
              <a:rPr lang="en-US" sz="20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trignometry </a:t>
            </a:r>
            <a:r>
              <a:rPr lang="en-US" sz="20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been derived from a Greek word whose meaning is </a:t>
            </a:r>
            <a:r>
              <a:rPr lang="en-US" sz="20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of triangle </a:t>
            </a:r>
            <a:r>
              <a:rPr lang="en-US" sz="20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branch of mathematics  which deals with the solution of triangle. Solution  of a triangle means  to find three sides and angles.</a:t>
            </a:r>
          </a:p>
          <a:p>
            <a:r>
              <a:rPr lang="en-US" sz="20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six functions of an angle commonly used in trrignometery . Their  names and abbreviations are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 smtClean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 (</a:t>
            </a:r>
            <a:r>
              <a:rPr lang="en-US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Sine</a:t>
            </a:r>
            <a:r>
              <a:rPr lang="en-US" sz="2000" b="1" dirty="0" smtClean="0">
                <a:solidFill>
                  <a:schemeClr val="bg1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,  Cosine (</a:t>
            </a:r>
            <a:r>
              <a:rPr lang="en-US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sz="2000" b="1" dirty="0" smtClean="0">
                <a:solidFill>
                  <a:schemeClr val="bg1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 Tangent</a:t>
            </a:r>
            <a:r>
              <a:rPr lang="en-US" sz="2000" b="1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sz="2000" b="1" dirty="0" smtClean="0">
                <a:solidFill>
                  <a:schemeClr val="bg1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 Cotangent (</a:t>
            </a:r>
            <a:r>
              <a:rPr lang="en-US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Cot</a:t>
            </a:r>
            <a:r>
              <a:rPr lang="en-US" sz="2000" b="1" dirty="0" smtClean="0">
                <a:solidFill>
                  <a:schemeClr val="bg1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 Secant(</a:t>
            </a:r>
            <a:r>
              <a:rPr lang="en-US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</a:t>
            </a:r>
            <a:r>
              <a:rPr lang="en-US" sz="2000" b="1" dirty="0" smtClean="0">
                <a:solidFill>
                  <a:schemeClr val="bg1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and Cosecant( </a:t>
            </a:r>
            <a:r>
              <a:rPr lang="en-US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Csc </a:t>
            </a:r>
            <a:r>
              <a:rPr lang="en-US" sz="2000" b="1" dirty="0" smtClean="0">
                <a:solidFill>
                  <a:schemeClr val="bg1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six trigonometric  functions in relation  to a  right triangle are displayed in the figure. </a:t>
            </a:r>
            <a:endParaRPr lang="en-US" sz="2000" dirty="0">
              <a:solidFill>
                <a:schemeClr val="bg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71" y="450377"/>
            <a:ext cx="7197424" cy="475847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000" dirty="0" smtClean="0">
              <a:solidFill>
                <a:schemeClr val="bg1">
                  <a:lumMod val="10000"/>
                  <a:lumOff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Angle Triangle</a:t>
            </a:r>
            <a:r>
              <a:rPr lang="en-US" sz="24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                                                                                                             A right triangle or right-angled triangle is a triangle in which one angle is a right </a:t>
            </a: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 . </a:t>
            </a:r>
            <a:r>
              <a:rPr lang="en-US" sz="24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relation between the sides and angles of a right triangle is the basis for trigonometry. The side opposite the right angle is called the </a:t>
            </a: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hypotenuse, the side in front of the given angle</a:t>
            </a:r>
            <a:r>
              <a:rPr lang="el-GR" sz="24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be called  perpendicular and the side between given  angle  and 90 will be the adjacent of  triangle</a:t>
            </a:r>
            <a:endParaRPr lang="en-US" sz="2400" dirty="0">
              <a:solidFill>
                <a:schemeClr val="bg1">
                  <a:lumMod val="10000"/>
                  <a:lumOff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565" y="723331"/>
            <a:ext cx="4658436" cy="525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081"/>
            <a:ext cx="5745707" cy="5622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14" y="313899"/>
            <a:ext cx="5410200" cy="55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546" y="901976"/>
            <a:ext cx="6359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Pythagoras’ Theorem  :</a:t>
            </a:r>
          </a:p>
          <a:p>
            <a:pPr algn="ctr"/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figure:-                                                                    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30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b</a:t>
            </a:r>
            <a:r>
              <a:rPr lang="en-US" sz="2000" baseline="30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c</a:t>
            </a:r>
            <a:r>
              <a:rPr lang="en-US" sz="2000" baseline="30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any right triangle, the area of the square whose side is the hypotenuse is equal to the sum of areas of the squares whose sides are the two legs.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398" y="300251"/>
            <a:ext cx="3622414" cy="2647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34" y="3466531"/>
            <a:ext cx="10099344" cy="31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1" y="0"/>
            <a:ext cx="11764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6" y="95534"/>
            <a:ext cx="11641540" cy="67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3">
      <a:dk1>
        <a:srgbClr val="323232"/>
      </a:dk1>
      <a:lt1>
        <a:srgbClr val="1B1810"/>
      </a:lt1>
      <a:dk2>
        <a:srgbClr val="1B1810"/>
      </a:dk2>
      <a:lt2>
        <a:srgbClr val="1B1810"/>
      </a:lt2>
      <a:accent1>
        <a:srgbClr val="433C29"/>
      </a:accent1>
      <a:accent2>
        <a:srgbClr val="1B1810"/>
      </a:accent2>
      <a:accent3>
        <a:srgbClr val="1B1810"/>
      </a:accent3>
      <a:accent4>
        <a:srgbClr val="464646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</TotalTime>
  <Words>460</Words>
  <Application>Microsoft Office PowerPoint</Application>
  <PresentationFormat>Widescreen</PresentationFormat>
  <Paragraphs>56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Freestyle Script</vt:lpstr>
      <vt:lpstr>Times New Roman</vt:lpstr>
      <vt:lpstr>Trebuchet MS</vt:lpstr>
      <vt:lpstr>Wingdings</vt:lpstr>
      <vt:lpstr>Wingdings 3</vt:lpstr>
      <vt:lpstr>Facet</vt:lpstr>
      <vt:lpstr>Office Theme</vt:lpstr>
      <vt:lpstr>Trigonometry  BS Education-V Teaching Mathematics (EDU-511)</vt:lpstr>
      <vt:lpstr>UNIVERSITY OF SARGODHA</vt:lpstr>
      <vt:lpstr> </vt:lpstr>
      <vt:lpstr> Trignometery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MCq’s</vt:lpstr>
      <vt:lpstr>4. sin 2B = 2 sin B is true when B is equal to (a) 90° (b) 60° (c) 30° (d) 0°</vt:lpstr>
      <vt:lpstr>REFRENCES:-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TRIGNOMETREY AND GEOMETRY</dc:title>
  <dc:creator>sana gul</dc:creator>
  <cp:lastModifiedBy>ABC</cp:lastModifiedBy>
  <cp:revision>20</cp:revision>
  <dcterms:created xsi:type="dcterms:W3CDTF">2020-10-21T18:43:55Z</dcterms:created>
  <dcterms:modified xsi:type="dcterms:W3CDTF">2020-12-11T18:28:48Z</dcterms:modified>
</cp:coreProperties>
</file>