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Ethical Issues in HRM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HR-Related ethical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tracking</a:t>
            </a:r>
          </a:p>
          <a:p>
            <a:r>
              <a:rPr lang="en-US" dirty="0" smtClean="0"/>
              <a:t>Privacy issue of computerized record</a:t>
            </a:r>
          </a:p>
          <a:p>
            <a:r>
              <a:rPr lang="en-US" dirty="0" smtClean="0"/>
              <a:t>Electronic surveillance</a:t>
            </a:r>
          </a:p>
          <a:p>
            <a:r>
              <a:rPr lang="en-US" dirty="0" smtClean="0"/>
              <a:t>Safety &amp; Health</a:t>
            </a:r>
          </a:p>
          <a:p>
            <a:r>
              <a:rPr lang="en-US" dirty="0" smtClean="0"/>
              <a:t>Performance appraisal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HR in creating ethical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culture</a:t>
            </a:r>
          </a:p>
          <a:p>
            <a:r>
              <a:rPr lang="en-US" dirty="0" smtClean="0"/>
              <a:t>Creating an ethical organization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Definition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of HRM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1890-1910</a:t>
            </a:r>
          </a:p>
          <a:p>
            <a:r>
              <a:rPr lang="en-US" dirty="0" smtClean="0"/>
              <a:t>1910-30</a:t>
            </a:r>
          </a:p>
          <a:p>
            <a:r>
              <a:rPr lang="en-US" dirty="0" smtClean="0"/>
              <a:t>1930-45</a:t>
            </a:r>
          </a:p>
          <a:p>
            <a:r>
              <a:rPr lang="en-US" dirty="0" smtClean="0"/>
              <a:t>1945-65</a:t>
            </a:r>
          </a:p>
          <a:p>
            <a:r>
              <a:rPr lang="en-US" dirty="0" smtClean="0"/>
              <a:t>1965-85</a:t>
            </a:r>
          </a:p>
          <a:p>
            <a:r>
              <a:rPr lang="en-US" dirty="0" smtClean="0"/>
              <a:t>1985-2005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Forecasting</a:t>
            </a:r>
          </a:p>
          <a:p>
            <a:r>
              <a:rPr lang="en-US" dirty="0" smtClean="0"/>
              <a:t>Recruitment</a:t>
            </a:r>
          </a:p>
          <a:p>
            <a:r>
              <a:rPr lang="en-US" dirty="0" smtClean="0"/>
              <a:t>Training &amp; development</a:t>
            </a:r>
          </a:p>
          <a:p>
            <a:r>
              <a:rPr lang="en-US" dirty="0" smtClean="0"/>
              <a:t>Learning organization</a:t>
            </a:r>
          </a:p>
          <a:p>
            <a:r>
              <a:rPr lang="en-US" dirty="0" smtClean="0"/>
              <a:t>Performance Management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Compensation</a:t>
            </a:r>
          </a:p>
          <a:p>
            <a:r>
              <a:rPr lang="en-US" dirty="0" smtClean="0"/>
              <a:t>Teamwork</a:t>
            </a:r>
          </a:p>
          <a:p>
            <a:r>
              <a:rPr lang="en-US" dirty="0" smtClean="0"/>
              <a:t>Motivation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challenges of HRM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Globalization</a:t>
            </a:r>
          </a:p>
          <a:p>
            <a:r>
              <a:rPr lang="en-US" dirty="0" smtClean="0"/>
              <a:t>Corporate restructuring</a:t>
            </a:r>
          </a:p>
          <a:p>
            <a:r>
              <a:rPr lang="en-US" dirty="0" smtClean="0"/>
              <a:t>Merger &amp; Acquisitions</a:t>
            </a:r>
          </a:p>
          <a:p>
            <a:r>
              <a:rPr lang="en-US" dirty="0" smtClean="0"/>
              <a:t>Newer organizational designs</a:t>
            </a:r>
          </a:p>
          <a:p>
            <a:r>
              <a:rPr lang="en-US" dirty="0" smtClean="0"/>
              <a:t>TQM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challenges of HRM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Changing job profiles</a:t>
            </a:r>
          </a:p>
          <a:p>
            <a:r>
              <a:rPr lang="en-US" dirty="0" smtClean="0"/>
              <a:t>Changing workforce</a:t>
            </a:r>
          </a:p>
          <a:p>
            <a:r>
              <a:rPr lang="en-US" dirty="0" smtClean="0"/>
              <a:t>Increasing role of women employees</a:t>
            </a:r>
          </a:p>
          <a:p>
            <a:r>
              <a:rPr lang="en-US" dirty="0" smtClean="0"/>
              <a:t>Increasing use of IT</a:t>
            </a:r>
          </a:p>
          <a:p>
            <a:r>
              <a:rPr lang="en-US" dirty="0" smtClean="0"/>
              <a:t>Increasing emphasis on knowledge management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challenges of HRM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Changing profile of HR professionals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HR-Related ethical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Discrimination issues</a:t>
            </a:r>
          </a:p>
          <a:p>
            <a:r>
              <a:rPr lang="en-US" dirty="0" smtClean="0"/>
              <a:t>Suppression of democratization in the work place</a:t>
            </a:r>
          </a:p>
          <a:p>
            <a:r>
              <a:rPr lang="en-US" dirty="0" smtClean="0"/>
              <a:t>Privacy issues</a:t>
            </a:r>
          </a:p>
          <a:p>
            <a:r>
              <a:rPr lang="en-US" dirty="0" smtClean="0"/>
              <a:t>Recruitment &amp; selection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125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Ethical Issues in HRM</vt:lpstr>
      <vt:lpstr>Human Resource Management</vt:lpstr>
      <vt:lpstr>Growth of HRM</vt:lpstr>
      <vt:lpstr>Scope</vt:lpstr>
      <vt:lpstr>Scope</vt:lpstr>
      <vt:lpstr>Emerging challenges of HRM</vt:lpstr>
      <vt:lpstr>Emerging challenges of HRM</vt:lpstr>
      <vt:lpstr>Emerging challenges of HRM</vt:lpstr>
      <vt:lpstr>HR-Related ethical issues</vt:lpstr>
      <vt:lpstr>HR-Related ethical issues</vt:lpstr>
      <vt:lpstr>Role of HR in creating ethical organization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Issues in HRM</dc:title>
  <dc:creator>abc</dc:creator>
  <cp:lastModifiedBy>abc</cp:lastModifiedBy>
  <cp:revision>6</cp:revision>
  <dcterms:created xsi:type="dcterms:W3CDTF">2006-08-16T00:00:00Z</dcterms:created>
  <dcterms:modified xsi:type="dcterms:W3CDTF">2020-04-09T08:25:54Z</dcterms:modified>
</cp:coreProperties>
</file>