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 smtClean="0">
                <a:latin typeface="Bernard MT Condensed" panose="02050806060905020404" pitchFamily="18" charset="0"/>
              </a:rPr>
              <a:t>Textile Basics</a:t>
            </a:r>
            <a:endParaRPr lang="en-US" sz="9600" dirty="0">
              <a:latin typeface="Bernard MT Condensed" panose="020508060609050204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237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800" dirty="0" smtClean="0">
                <a:latin typeface="Berlin Sans FB" panose="020E0602020502020306" pitchFamily="34" charset="0"/>
              </a:rPr>
              <a:t>Introduction</a:t>
            </a:r>
            <a:endParaRPr lang="en-US" sz="88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816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design</a:t>
            </a:r>
          </a:p>
          <a:p>
            <a:r>
              <a:rPr lang="en-US" dirty="0" smtClean="0"/>
              <a:t>Elements of Art</a:t>
            </a:r>
          </a:p>
          <a:p>
            <a:r>
              <a:rPr lang="en-US" dirty="0" smtClean="0"/>
              <a:t>Line </a:t>
            </a:r>
          </a:p>
          <a:p>
            <a:r>
              <a:rPr lang="en-US" dirty="0" smtClean="0"/>
              <a:t>Shape</a:t>
            </a:r>
          </a:p>
          <a:p>
            <a:r>
              <a:rPr lang="en-US" dirty="0" err="1" smtClean="0"/>
              <a:t>Colour</a:t>
            </a:r>
            <a:endParaRPr lang="en-US" dirty="0" smtClean="0"/>
          </a:p>
          <a:p>
            <a:r>
              <a:rPr lang="en-US" dirty="0" smtClean="0"/>
              <a:t>Texture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484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line</a:t>
            </a:r>
          </a:p>
          <a:p>
            <a:r>
              <a:rPr lang="en-US" dirty="0" smtClean="0"/>
              <a:t>Symbolic importance of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645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shapes</a:t>
            </a:r>
          </a:p>
          <a:p>
            <a:r>
              <a:rPr lang="en-US" dirty="0" smtClean="0"/>
              <a:t>Square</a:t>
            </a:r>
          </a:p>
          <a:p>
            <a:r>
              <a:rPr lang="en-US" dirty="0" smtClean="0"/>
              <a:t>Circle</a:t>
            </a:r>
          </a:p>
          <a:p>
            <a:r>
              <a:rPr lang="en-US" dirty="0" smtClean="0"/>
              <a:t>triangle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294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texture</a:t>
            </a:r>
          </a:p>
          <a:p>
            <a:r>
              <a:rPr lang="en-US" dirty="0" smtClean="0"/>
              <a:t>Visual </a:t>
            </a:r>
          </a:p>
          <a:p>
            <a:r>
              <a:rPr lang="en-US" dirty="0" smtClean="0"/>
              <a:t>tactile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350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Colour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Colour</a:t>
            </a:r>
            <a:r>
              <a:rPr lang="en-US" dirty="0" smtClean="0"/>
              <a:t> and its value</a:t>
            </a:r>
          </a:p>
          <a:p>
            <a:r>
              <a:rPr lang="en-US" dirty="0" smtClean="0"/>
              <a:t>Importance</a:t>
            </a:r>
          </a:p>
          <a:p>
            <a:r>
              <a:rPr lang="en-US" dirty="0" smtClean="0"/>
              <a:t>Symbolic representation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284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42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Berlin Sans FB</vt:lpstr>
      <vt:lpstr>Bernard MT Condensed</vt:lpstr>
      <vt:lpstr>Century Gothic</vt:lpstr>
      <vt:lpstr>Wingdings 3</vt:lpstr>
      <vt:lpstr>Ion</vt:lpstr>
      <vt:lpstr>Textile Basics</vt:lpstr>
      <vt:lpstr>Introduction</vt:lpstr>
      <vt:lpstr>Design</vt:lpstr>
      <vt:lpstr>Line</vt:lpstr>
      <vt:lpstr>Shape</vt:lpstr>
      <vt:lpstr>Texture</vt:lpstr>
      <vt:lpstr>Colour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Textile Basics</dc:title>
  <dc:creator>Naila Khan</dc:creator>
  <cp:lastModifiedBy>Naila Khan</cp:lastModifiedBy>
  <cp:revision>1</cp:revision>
  <dcterms:created xsi:type="dcterms:W3CDTF">2020-12-02T20:34:19Z</dcterms:created>
  <dcterms:modified xsi:type="dcterms:W3CDTF">2020-12-02T20:41:39Z</dcterms:modified>
</cp:coreProperties>
</file>