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A2B-6B59-4CEE-A800-72956F99467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448-6ED7-4815-86AA-D2C1BD7F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9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A2B-6B59-4CEE-A800-72956F99467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448-6ED7-4815-86AA-D2C1BD7F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A2B-6B59-4CEE-A800-72956F99467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448-6ED7-4815-86AA-D2C1BD7F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A2B-6B59-4CEE-A800-72956F99467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448-6ED7-4815-86AA-D2C1BD7F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A2B-6B59-4CEE-A800-72956F99467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448-6ED7-4815-86AA-D2C1BD7F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5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A2B-6B59-4CEE-A800-72956F99467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448-6ED7-4815-86AA-D2C1BD7F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A2B-6B59-4CEE-A800-72956F99467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448-6ED7-4815-86AA-D2C1BD7F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A2B-6B59-4CEE-A800-72956F99467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448-6ED7-4815-86AA-D2C1BD7F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3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A2B-6B59-4CEE-A800-72956F99467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448-6ED7-4815-86AA-D2C1BD7F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5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A2B-6B59-4CEE-A800-72956F99467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448-6ED7-4815-86AA-D2C1BD7F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1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A2B-6B59-4CEE-A800-72956F99467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448-6ED7-4815-86AA-D2C1BD7F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9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1A2B-6B59-4CEE-A800-72956F99467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1D448-6ED7-4815-86AA-D2C1BD7F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0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65" y="2282423"/>
            <a:ext cx="9144000" cy="2387600"/>
          </a:xfrm>
        </p:spPr>
        <p:txBody>
          <a:bodyPr>
            <a:noAutofit/>
          </a:bodyPr>
          <a:lstStyle/>
          <a:p>
            <a:r>
              <a: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243592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-22172"/>
            <a:ext cx="10290412" cy="6885660"/>
          </a:xfrm>
        </p:spPr>
      </p:pic>
    </p:spTree>
    <p:extLst>
      <p:ext uri="{BB962C8B-B14F-4D97-AF65-F5344CB8AC3E}">
        <p14:creationId xmlns:p14="http://schemas.microsoft.com/office/powerpoint/2010/main" val="1487376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" y="0"/>
            <a:ext cx="10304060" cy="6885660"/>
          </a:xfrm>
        </p:spPr>
      </p:pic>
    </p:spTree>
    <p:extLst>
      <p:ext uri="{BB962C8B-B14F-4D97-AF65-F5344CB8AC3E}">
        <p14:creationId xmlns:p14="http://schemas.microsoft.com/office/powerpoint/2010/main" val="80455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0"/>
            <a:ext cx="10358650" cy="6858000"/>
          </a:xfrm>
        </p:spPr>
      </p:pic>
    </p:spTree>
    <p:extLst>
      <p:ext uri="{BB962C8B-B14F-4D97-AF65-F5344CB8AC3E}">
        <p14:creationId xmlns:p14="http://schemas.microsoft.com/office/powerpoint/2010/main" val="290090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" y="-37907"/>
            <a:ext cx="10454185" cy="6895907"/>
          </a:xfrm>
        </p:spPr>
      </p:pic>
    </p:spTree>
    <p:extLst>
      <p:ext uri="{BB962C8B-B14F-4D97-AF65-F5344CB8AC3E}">
        <p14:creationId xmlns:p14="http://schemas.microsoft.com/office/powerpoint/2010/main" val="273935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0" y="0"/>
            <a:ext cx="10120952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9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43" y="27842"/>
            <a:ext cx="10325669" cy="6830158"/>
          </a:xfrm>
        </p:spPr>
      </p:pic>
    </p:spTree>
    <p:extLst>
      <p:ext uri="{BB962C8B-B14F-4D97-AF65-F5344CB8AC3E}">
        <p14:creationId xmlns:p14="http://schemas.microsoft.com/office/powerpoint/2010/main" val="2956642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7" y="17595"/>
            <a:ext cx="10271078" cy="6840405"/>
          </a:xfrm>
        </p:spPr>
      </p:pic>
    </p:spTree>
    <p:extLst>
      <p:ext uri="{BB962C8B-B14F-4D97-AF65-F5344CB8AC3E}">
        <p14:creationId xmlns:p14="http://schemas.microsoft.com/office/powerpoint/2010/main" val="194763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3"/>
            <a:ext cx="10039066" cy="6809666"/>
          </a:xfrm>
        </p:spPr>
      </p:pic>
    </p:spTree>
    <p:extLst>
      <p:ext uri="{BB962C8B-B14F-4D97-AF65-F5344CB8AC3E}">
        <p14:creationId xmlns:p14="http://schemas.microsoft.com/office/powerpoint/2010/main" val="205975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8" y="38088"/>
            <a:ext cx="9725167" cy="6819912"/>
          </a:xfrm>
        </p:spPr>
      </p:pic>
    </p:spTree>
    <p:extLst>
      <p:ext uri="{BB962C8B-B14F-4D97-AF65-F5344CB8AC3E}">
        <p14:creationId xmlns:p14="http://schemas.microsoft.com/office/powerpoint/2010/main" val="352538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3823"/>
            <a:ext cx="10298373" cy="6819912"/>
          </a:xfrm>
        </p:spPr>
      </p:pic>
    </p:spTree>
    <p:extLst>
      <p:ext uri="{BB962C8B-B14F-4D97-AF65-F5344CB8AC3E}">
        <p14:creationId xmlns:p14="http://schemas.microsoft.com/office/powerpoint/2010/main" val="217239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" y="0"/>
            <a:ext cx="10140287" cy="6885660"/>
          </a:xfrm>
        </p:spPr>
      </p:pic>
    </p:spTree>
    <p:extLst>
      <p:ext uri="{BB962C8B-B14F-4D97-AF65-F5344CB8AC3E}">
        <p14:creationId xmlns:p14="http://schemas.microsoft.com/office/powerpoint/2010/main" val="51533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4" y="38088"/>
            <a:ext cx="10189191" cy="6819912"/>
          </a:xfrm>
        </p:spPr>
      </p:pic>
    </p:spTree>
    <p:extLst>
      <p:ext uri="{BB962C8B-B14F-4D97-AF65-F5344CB8AC3E}">
        <p14:creationId xmlns:p14="http://schemas.microsoft.com/office/powerpoint/2010/main" val="729354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0" y="17595"/>
            <a:ext cx="10189191" cy="6840405"/>
          </a:xfrm>
        </p:spPr>
      </p:pic>
    </p:spTree>
    <p:extLst>
      <p:ext uri="{BB962C8B-B14F-4D97-AF65-F5344CB8AC3E}">
        <p14:creationId xmlns:p14="http://schemas.microsoft.com/office/powerpoint/2010/main" val="56468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" y="-27660"/>
            <a:ext cx="10385946" cy="6885660"/>
          </a:xfrm>
        </p:spPr>
      </p:pic>
    </p:spTree>
    <p:extLst>
      <p:ext uri="{BB962C8B-B14F-4D97-AF65-F5344CB8AC3E}">
        <p14:creationId xmlns:p14="http://schemas.microsoft.com/office/powerpoint/2010/main" val="218641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" y="-22172"/>
            <a:ext cx="10440537" cy="6880172"/>
          </a:xfrm>
        </p:spPr>
      </p:pic>
    </p:spTree>
    <p:extLst>
      <p:ext uri="{BB962C8B-B14F-4D97-AF65-F5344CB8AC3E}">
        <p14:creationId xmlns:p14="http://schemas.microsoft.com/office/powerpoint/2010/main" val="171941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Bodoni MT</vt:lpstr>
      <vt:lpstr>Calibri</vt:lpstr>
      <vt:lpstr>Calibri Light</vt:lpstr>
      <vt:lpstr>Office Theme</vt:lpstr>
      <vt:lpstr>Information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Systems</dc:title>
  <dc:creator>Muhammad Mohsin Sardar</dc:creator>
  <cp:lastModifiedBy>Muhammad Mohsin Sardar</cp:lastModifiedBy>
  <cp:revision>3</cp:revision>
  <dcterms:created xsi:type="dcterms:W3CDTF">2020-05-04T11:17:58Z</dcterms:created>
  <dcterms:modified xsi:type="dcterms:W3CDTF">2020-05-04T11:33:23Z</dcterms:modified>
</cp:coreProperties>
</file>