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8" r:id="rId3"/>
    <p:sldId id="257" r:id="rId4"/>
    <p:sldId id="267" r:id="rId5"/>
    <p:sldId id="259" r:id="rId6"/>
    <p:sldId id="258" r:id="rId7"/>
    <p:sldId id="260" r:id="rId8"/>
    <p:sldId id="261" r:id="rId9"/>
    <p:sldId id="263" r:id="rId10"/>
    <p:sldId id="262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17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00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3414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713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68466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9054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5459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641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574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939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511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756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31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023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172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82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32481-D256-4548-A8E6-89E8D400AAD8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763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 Academic Writing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9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Thesis driven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Preplanned writing</a:t>
            </a:r>
          </a:p>
          <a:p>
            <a:r>
              <a:rPr lang="en-US" dirty="0" smtClean="0"/>
              <a:t>One major idea as a motivation of quest</a:t>
            </a:r>
          </a:p>
          <a:p>
            <a:r>
              <a:rPr lang="en-US" dirty="0" smtClean="0"/>
              <a:t>Proving the idea right or wrong through quest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2514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to require Higher order thinking 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Influences to think critical</a:t>
            </a:r>
          </a:p>
          <a:p>
            <a:r>
              <a:rPr lang="en-US" dirty="0" smtClean="0"/>
              <a:t>Drives the logical reasoning</a:t>
            </a:r>
          </a:p>
          <a:p>
            <a:r>
              <a:rPr lang="en-US" dirty="0" smtClean="0"/>
              <a:t>Enhances creative expertise</a:t>
            </a:r>
          </a:p>
          <a:p>
            <a:r>
              <a:rPr lang="en-US" dirty="0" smtClean="0"/>
              <a:t>Complex concepts in simple way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15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 have no time. 				</a:t>
            </a:r>
          </a:p>
          <a:p>
            <a:pPr marL="0" indent="0">
              <a:buNone/>
            </a:pPr>
            <a:r>
              <a:rPr lang="en-US" dirty="0" smtClean="0"/>
              <a:t>The Mona Lisa is perhaps Leonardo </a:t>
            </a:r>
            <a:r>
              <a:rPr lang="en-US" dirty="0" err="1" smtClean="0"/>
              <a:t>DaVinci’s</a:t>
            </a:r>
            <a:r>
              <a:rPr lang="en-US" dirty="0" smtClean="0"/>
              <a:t> most famous paintings.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16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200" b="1" dirty="0" smtClean="0"/>
              <a:t>Thank You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98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4204" y="1023583"/>
            <a:ext cx="4954136" cy="4888268"/>
          </a:xfrm>
        </p:spPr>
      </p:pic>
    </p:spTree>
    <p:extLst>
      <p:ext uri="{BB962C8B-B14F-4D97-AF65-F5344CB8AC3E}">
        <p14:creationId xmlns:p14="http://schemas.microsoft.com/office/powerpoint/2010/main" val="226543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b="1" dirty="0" smtClean="0"/>
              <a:t>Questioning Session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03685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Academic Writing?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Formal writing style</a:t>
            </a:r>
          </a:p>
          <a:p>
            <a:r>
              <a:rPr lang="en-US" dirty="0" smtClean="0"/>
              <a:t>Clarity of ideas</a:t>
            </a:r>
          </a:p>
          <a:p>
            <a:r>
              <a:rPr lang="en-US" dirty="0" smtClean="0"/>
              <a:t>Academic institution</a:t>
            </a:r>
          </a:p>
          <a:p>
            <a:r>
              <a:rPr lang="en-US" dirty="0" smtClean="0"/>
              <a:t>Written according to the readers</a:t>
            </a:r>
          </a:p>
          <a:p>
            <a:r>
              <a:rPr lang="en-US" dirty="0" smtClean="0"/>
              <a:t>Comprehensible </a:t>
            </a:r>
          </a:p>
          <a:p>
            <a:r>
              <a:rPr lang="en-US" dirty="0" smtClean="0"/>
              <a:t>Defines the intellectual boundaries of a subject matter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738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1: Differentiate between the two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2764292" y="2616668"/>
            <a:ext cx="4342893" cy="335406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anose="020F0704030504030204" pitchFamily="34" charset="0"/>
              </a:rPr>
              <a:t>Only I have no luck any more. But who knows? Maybe today.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anose="020F0704030504030204" pitchFamily="34" charset="0"/>
              </a:rPr>
              <a:t>Everyday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anose="020F0704030504030204" pitchFamily="34" charset="0"/>
              </a:rPr>
              <a:t>is a new day. It is better to be lucky. But I would rather be exact. Then when luck comes you are ready.</a:t>
            </a:r>
          </a:p>
          <a:p>
            <a:pPr marL="0" indent="0" algn="r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anose="020F0704030504030204" pitchFamily="34" charset="0"/>
              </a:rPr>
              <a:t>Hemingway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7336792" y="2616668"/>
            <a:ext cx="4338674" cy="33540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anose="020F0704030504030204" pitchFamily="34" charset="0"/>
              </a:rPr>
              <a:t>The Mona Lisa is perhaps Leonardo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anose="020F0704030504030204" pitchFamily="34" charset="0"/>
              </a:rPr>
              <a:t>DaVinci’s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anose="020F0704030504030204" pitchFamily="34" charset="0"/>
              </a:rPr>
              <a:t> most famous paintings. It is an oil painting on poplar wood. The painting is most famous for the smile of the woman, which people have been trying to decipher for a long time. Many believe that the portrait is that of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anose="020F0704030504030204" pitchFamily="34" charset="0"/>
              </a:rPr>
              <a:t>DaVinci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anose="020F0704030504030204" pitchFamily="34" charset="0"/>
              </a:rPr>
              <a:t> himself, while many also place a lot mystic connections with this paintings. 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0" name="Content Placeholder 8"/>
          <p:cNvSpPr txBox="1">
            <a:spLocks/>
          </p:cNvSpPr>
          <p:nvPr/>
        </p:nvSpPr>
        <p:spPr>
          <a:xfrm>
            <a:off x="-1150890" y="2545737"/>
            <a:ext cx="5183188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02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Unbiased or impersonal Tone</a:t>
            </a:r>
          </a:p>
          <a:p>
            <a:r>
              <a:rPr lang="en-US" dirty="0" smtClean="0"/>
              <a:t>Organized ideas</a:t>
            </a:r>
          </a:p>
          <a:p>
            <a:r>
              <a:rPr lang="en-US" dirty="0" smtClean="0"/>
              <a:t>Writing with evidences</a:t>
            </a:r>
          </a:p>
          <a:p>
            <a:r>
              <a:rPr lang="en-US" dirty="0" smtClean="0"/>
              <a:t>Thesis Driven </a:t>
            </a:r>
          </a:p>
          <a:p>
            <a:r>
              <a:rPr lang="en-US" dirty="0" smtClean="0"/>
              <a:t>Goal to require High Order Thinking skills</a:t>
            </a:r>
          </a:p>
          <a:p>
            <a:r>
              <a:rPr lang="en-US" dirty="0" smtClean="0"/>
              <a:t>Diction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877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Unbiased or impersonal tone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Argument with unbiased words</a:t>
            </a:r>
          </a:p>
          <a:p>
            <a:r>
              <a:rPr lang="en-US" dirty="0" smtClean="0"/>
              <a:t>Write what you think</a:t>
            </a:r>
          </a:p>
          <a:p>
            <a:r>
              <a:rPr lang="en-US" dirty="0" smtClean="0"/>
              <a:t>Authoritative point of view</a:t>
            </a:r>
          </a:p>
          <a:p>
            <a:r>
              <a:rPr lang="en-US" dirty="0" smtClean="0"/>
              <a:t>No usage of </a:t>
            </a:r>
            <a:r>
              <a:rPr lang="en-US" i="1" dirty="0" smtClean="0"/>
              <a:t>I </a:t>
            </a:r>
            <a:r>
              <a:rPr lang="en-US" dirty="0" smtClean="0"/>
              <a:t>and </a:t>
            </a:r>
            <a:r>
              <a:rPr lang="en-US" i="1" dirty="0" smtClean="0"/>
              <a:t>you</a:t>
            </a:r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03269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Organized Ideas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5690" y="2133600"/>
            <a:ext cx="5342445" cy="3778250"/>
          </a:xfrm>
        </p:spPr>
      </p:pic>
    </p:spTree>
    <p:extLst>
      <p:ext uri="{BB962C8B-B14F-4D97-AF65-F5344CB8AC3E}">
        <p14:creationId xmlns:p14="http://schemas.microsoft.com/office/powerpoint/2010/main" val="247759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with evidences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It is better to be lucky.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Mona Lisa is perhaps Leonardo </a:t>
            </a:r>
            <a:r>
              <a:rPr lang="en-US" dirty="0" err="1" smtClean="0"/>
              <a:t>DaVinci’s</a:t>
            </a:r>
            <a:r>
              <a:rPr lang="en-US" dirty="0" smtClean="0"/>
              <a:t> most famous paintings. It is an oil painting on poplar wood. The painting is most famous for the smile of the woman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3073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108</TotalTime>
  <Words>287</Words>
  <Application>Microsoft Office PowerPoint</Application>
  <PresentationFormat>Widescreen</PresentationFormat>
  <Paragraphs>47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Arial Rounded MT Bold</vt:lpstr>
      <vt:lpstr>Century Gothic</vt:lpstr>
      <vt:lpstr>Wingdings 3</vt:lpstr>
      <vt:lpstr>Wisp</vt:lpstr>
      <vt:lpstr>Introduction </vt:lpstr>
      <vt:lpstr>PowerPoint Presentation</vt:lpstr>
      <vt:lpstr>PowerPoint Presentation</vt:lpstr>
      <vt:lpstr>What is Academic Writing?</vt:lpstr>
      <vt:lpstr>Activity 1: Differentiate between the two</vt:lpstr>
      <vt:lpstr>Characteristics</vt:lpstr>
      <vt:lpstr>Unbiased or impersonal tone</vt:lpstr>
      <vt:lpstr>Organized Ideas</vt:lpstr>
      <vt:lpstr>Writing with evidences </vt:lpstr>
      <vt:lpstr>Thesis driven</vt:lpstr>
      <vt:lpstr>Goal to require Higher order thinking skills</vt:lpstr>
      <vt:lpstr>Diction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</dc:title>
  <dc:creator>user</dc:creator>
  <cp:lastModifiedBy>user</cp:lastModifiedBy>
  <cp:revision>11</cp:revision>
  <dcterms:created xsi:type="dcterms:W3CDTF">2020-10-26T18:15:32Z</dcterms:created>
  <dcterms:modified xsi:type="dcterms:W3CDTF">2020-10-26T20:03:57Z</dcterms:modified>
</cp:coreProperties>
</file>