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22" r:id="rId4"/>
    <p:sldId id="323" r:id="rId5"/>
    <p:sldId id="335" r:id="rId6"/>
    <p:sldId id="333" r:id="rId7"/>
    <p:sldId id="325" r:id="rId8"/>
    <p:sldId id="326" r:id="rId9"/>
    <p:sldId id="336" r:id="rId10"/>
    <p:sldId id="334" r:id="rId11"/>
    <p:sldId id="295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98ED-B76D-4BA9-8378-44807AD7F64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50595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COLLEGE OF ENGINEERING AND TECHNOLOGY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UNIVERSITY OF SARGODHA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Theory Of Structures (CT-226)</a:t>
            </a:r>
            <a:b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(B.S TECHNOLOGY)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127" y="4051519"/>
            <a:ext cx="9144000" cy="258445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ONLINE LECTURE-3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  </a:t>
            </a:r>
            <a:r>
              <a:rPr lang="en-US" b="1" u="sng" dirty="0">
                <a:latin typeface="Bookman Old Style" panose="02050604050505020204" pitchFamily="18" charset="0"/>
              </a:rPr>
              <a:t>Conjugate Beam Method </a:t>
            </a: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Engr. Aqeel Ahmed</a:t>
            </a: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Lecturer, CET, UOS, Sargodha</a:t>
            </a:r>
          </a:p>
          <a:p>
            <a:pPr algn="l">
              <a:lnSpc>
                <a:spcPct val="10000"/>
              </a:lnSpc>
            </a:pP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16851" r="30466" b="20166"/>
          <a:stretch/>
        </p:blipFill>
        <p:spPr>
          <a:xfrm>
            <a:off x="5176837" y="0"/>
            <a:ext cx="1100138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37" y="2271720"/>
            <a:ext cx="4380536" cy="2571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4962" y="3602038"/>
            <a:ext cx="248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09-April-2020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2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3ECAE03-4276-44A6-9CDA-2B99DC75B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547" y="285749"/>
            <a:ext cx="10070691" cy="2017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8EC05C-0D2D-4201-90CE-C7F9132CC0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3"/>
          <a:stretch/>
        </p:blipFill>
        <p:spPr>
          <a:xfrm>
            <a:off x="1302544" y="2369178"/>
            <a:ext cx="10444162" cy="20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DB3519E-8626-4ECD-9D2E-13C338F26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66" y="142876"/>
            <a:ext cx="7396163" cy="56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4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273FF73-69F6-428F-97EC-2B21EF617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003" y="411879"/>
            <a:ext cx="9328816" cy="51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C66156D-8284-454E-B8D7-06375B892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53" y="823910"/>
            <a:ext cx="9610293" cy="47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0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13379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A507412-41A0-4439-B55B-7A079BC92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84" y="285750"/>
            <a:ext cx="8548381" cy="2134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165CF1-6FD1-4017-AF45-8C8DF3780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923" y="2463257"/>
            <a:ext cx="8548381" cy="33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1A1512B-AF0D-479D-A8A9-35EBED13C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368" y="64294"/>
            <a:ext cx="7953529" cy="55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17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D6FD8EF-E5B3-4E96-9245-B8BBE9C7C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073" y="285749"/>
            <a:ext cx="9452487" cy="551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7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5D9C4D7-7F38-42CD-8EB7-798DD80A0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666748"/>
            <a:ext cx="10408441" cy="2701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773D1-A730-4AFA-BDAB-20A44BC02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12" y="3231356"/>
            <a:ext cx="6950177" cy="23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B66B310-2C99-4E3A-8210-4E9B9E0AE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0"/>
          <a:stretch/>
        </p:blipFill>
        <p:spPr>
          <a:xfrm>
            <a:off x="1257761" y="417944"/>
            <a:ext cx="10060317" cy="501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88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2D4D585-C0E6-47A4-BD91-31330D02E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852" y="285750"/>
            <a:ext cx="9345716" cy="57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9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5"/>
            <a:ext cx="9668760" cy="4325886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D3EBFEA-E6D2-4BE9-977C-988E20D53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97" y="1177872"/>
            <a:ext cx="9250575" cy="261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9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2A4C340-D1B3-42A1-9AB6-2BBA6AE33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81" y="142876"/>
            <a:ext cx="7520603" cy="566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89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DDB486F-FD64-404B-9680-614C7C26E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76" y="142876"/>
            <a:ext cx="8741952" cy="58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18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97D3FCF-D65B-451B-B557-1CA5F0C83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87" y="285750"/>
            <a:ext cx="9966991" cy="49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493F878-2014-4F11-BCA1-163AEA3B3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759" y="285750"/>
            <a:ext cx="7389855" cy="559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61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75522CF-4231-4FC8-B70C-7F66DAD9B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64" y="441836"/>
            <a:ext cx="9746226" cy="2436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562EC1-8C9B-4E4E-A144-341055F29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67"/>
          <a:stretch/>
        </p:blipFill>
        <p:spPr>
          <a:xfrm>
            <a:off x="1267402" y="3088482"/>
            <a:ext cx="9657196" cy="268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27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3F3EDE6-40AC-4709-91FE-733CE2B76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37" y="562668"/>
            <a:ext cx="9272126" cy="51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03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2F60445-4B9E-4566-AC4F-1200F1E2F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7"/>
          <a:stretch/>
        </p:blipFill>
        <p:spPr>
          <a:xfrm>
            <a:off x="1674710" y="666748"/>
            <a:ext cx="10132440" cy="48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83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2F60445-4B9E-4566-AC4F-1200F1E2F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7"/>
          <a:stretch/>
        </p:blipFill>
        <p:spPr>
          <a:xfrm>
            <a:off x="1674710" y="666748"/>
            <a:ext cx="10132440" cy="48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87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A27C310-8073-48BB-A83B-CC30C3694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38" y="666748"/>
            <a:ext cx="10164240" cy="422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95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1342AE1-2E78-4DCE-9F5D-863A15B51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6"/>
          <a:stretch/>
        </p:blipFill>
        <p:spPr>
          <a:xfrm>
            <a:off x="2134522" y="285750"/>
            <a:ext cx="7067550" cy="57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5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3EF648C-43DC-4C22-840D-70FEB19EE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350" y="450132"/>
            <a:ext cx="8411804" cy="459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20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BADE3F1-B28A-4C06-AE8A-E791F3A8A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801" y="142876"/>
            <a:ext cx="6283734" cy="57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29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FF2E5B1-5A43-49D5-9888-B2A5B3E89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838" y="285750"/>
            <a:ext cx="9161975" cy="1623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B6E5BA-472B-415F-8478-8E7D36DD0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401" y="1773654"/>
            <a:ext cx="8806324" cy="440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52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AAAF61-9DAC-4CF1-9FEE-E25350237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54" y="666747"/>
            <a:ext cx="10306440" cy="439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3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6E7030A-9ADF-4C4A-A7DB-D95DA2074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8"/>
          <a:stretch/>
        </p:blipFill>
        <p:spPr>
          <a:xfrm>
            <a:off x="1509405" y="507669"/>
            <a:ext cx="9894265" cy="487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09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msotw9_temp0">
            <a:extLst>
              <a:ext uri="{FF2B5EF4-FFF2-40B4-BE49-F238E27FC236}">
                <a16:creationId xmlns:a16="http://schemas.microsoft.com/office/drawing/2014/main" id="{1BD7CE74-55DF-4809-A0D3-386A6D03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64" y="199651"/>
            <a:ext cx="8231747" cy="567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8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B724FBD-8A45-421F-A28D-FCB84FE8F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189" y="602046"/>
            <a:ext cx="5517895" cy="49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8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5D9DD28-4716-4A04-A464-D4BA13F17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34" y="413875"/>
            <a:ext cx="9883644" cy="1709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AFA664-DC45-4971-AED5-8FB6AAE68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20"/>
          <a:stretch/>
        </p:blipFill>
        <p:spPr>
          <a:xfrm>
            <a:off x="1196005" y="1892404"/>
            <a:ext cx="10207801" cy="415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7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278ABD0-BD1B-4885-8355-3E5AAF7A6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63" y="462424"/>
            <a:ext cx="8201639" cy="52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4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23A2B06-4A32-4BE7-8DF4-14E17109E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032" y="493608"/>
            <a:ext cx="8939827" cy="510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6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DE43515-6119-4564-B08E-2777E237E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66" y="0"/>
            <a:ext cx="8562510" cy="60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1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D0FFD14-4074-4F4F-B86C-28BA255F6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02" y="666748"/>
            <a:ext cx="10281676" cy="445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78</Words>
  <Application>Microsoft Office PowerPoint</Application>
  <PresentationFormat>Widescreen</PresentationFormat>
  <Paragraphs>43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Bookman Old Style</vt:lpstr>
      <vt:lpstr>Calibri</vt:lpstr>
      <vt:lpstr>Calibri Light</vt:lpstr>
      <vt:lpstr>Office Theme</vt:lpstr>
      <vt:lpstr>COLLEGE OF ENGINEERING AND TECHNOLOGY                UNIVERSITY OF SARGODHA   Theory Of Structures (CT-226) (B.S TECHNOLOGY)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Aqeel Ahmed</dc:creator>
  <cp:lastModifiedBy>Aqeel Ahmed</cp:lastModifiedBy>
  <cp:revision>285</cp:revision>
  <dcterms:created xsi:type="dcterms:W3CDTF">2018-08-25T12:15:03Z</dcterms:created>
  <dcterms:modified xsi:type="dcterms:W3CDTF">2020-04-08T19:09:22Z</dcterms:modified>
</cp:coreProperties>
</file>