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  <p:sldId id="262" r:id="rId25"/>
    <p:sldId id="261" r:id="rId26"/>
    <p:sldId id="260" r:id="rId27"/>
    <p:sldId id="259" r:id="rId28"/>
    <p:sldId id="258" r:id="rId29"/>
    <p:sldId id="25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8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1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7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6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089F-931E-4A18-BD0A-031E0955619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68C5-51CC-4510-9EF7-55F633A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 I&#10;&#10;The International Financial Environment&#10;Multinational Corporation (MNC)&#10;&#10;Foreign Exchange Markets&#10;&#10;Exporting&#10;&amp; Im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6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pact of Management Control&#10;• Some MNCs attempt to strike a balance –&#10;they allow subsidiary managers to make the&#10;key dec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7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pact of Corporate Control&#10;• Various forms of corporate control can&#10;reduce agency costs:&#10;– stock options&#10;– hostile takeo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1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nstraints Interfering with the&#10;MNC’s Goal&#10;• MNC managers are confronted with various&#10;constraints:&#10;– environmental const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6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ories of International&#10;Business (1)&#10;Why are firms motivated to expand&#10;their business internationally?&#10;1. Theory of Com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2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ories of International&#10;Business (2)&#10;Why are firms motivated to expand their&#10;business internationally?&#10;&#10;3. Product Cyc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9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International Product Life Cycle&#10;1. Firm creates&#10;product to&#10;accommodate&#10;local demand&#10;&#10;4a. Firm&#10;differentiates&#10;produc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0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nternational Business&#10;Methods (1)&#10;&#10;1. International trade involves exporting&#10;&#10;and/or importing.&#10;2. Licensing allows a fi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4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nternational Business&#10;Methods (2)&#10;&#10;4. Firms may also penetrate foreign markets&#10;&#10;by engaging in a joint venture (joint&#10;ow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2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ernational Business&#10;Methods (3)&#10;6. Firms can also penetrate foreign markets&#10;&#10;by establishing new foreign subsidiaries.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9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ternational Opportunities (1)&#10;• Investment opportunities&#10;– The marginal returns on MNC projects are&#10;above those of pur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1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pter 1&#10;Multinational Financial&#10;Management: An Overview&#10;&#10;Cost and Management Accounting: An Introduction,nd edition&#10;In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8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nternational Opportunities (2)&#10;• Opportunities in Europe&#10;– the Single European Act of 1987&#10;– the removal of the Berlin W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ternational Opportunities (3)&#10;• Opportunities in Latin America&#10;– the North American Free Trade Agreement&#10;(NAFTA) of 1993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92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xposure to International Risk&#10;• International business usually increases&#10;an MNC’s exposure to:&#10;1. exchange rate movement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80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verview of an MNC’s Cash&#10;Flows (1)&#10;Profile A: MNCs Focused on International Trade&#10;Payments for products&#10;&#10;U.S.based&#10;MNC&#10;&#10;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8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verview of an MNC’s Cash&#10;Flows (2)&#10;&#10;Profile B: MNCs Focused on International Trade and&#10;International Arrangements&#10;Paym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706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Overview of an MNC’s Cash Flows (3)&#10;Profile C: MNCs Focused on International Trade, International&#10;Arrangements, and Direc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13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aluation Model for an MNC&#10;(1)&#10;&#10;• Domestic Model&#10;&#10;n&#10;&#10;Value = ∑&#10;t =1&#10;&#10;E ( CF$, t )&#10;&#10;(1 + k )&#10;&#10;t&#10;&#10;E (CF$,t )&#10;=&#10;expected cas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56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aluation Model for an MNC&#10;(2)&#10;&#10;• Valuing International Cash Flows&#10;m&#10;E ( CFj , t ) × E (ER j , t )&#10;n ∑&#10; j =1&#10;Value = ∑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9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pact of Financial Management&#10;and International Conditions on&#10;Value&#10;&#10;• An MNC will decide how much business to&#10;conduct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23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Organization of the Text&#10;Exchange Rate&#10;Behavior&#10;(Chapters 6–8)&#10;Background&#10;on&#10;International&#10;Financial&#10;Markets&#10;(Chapters&#10;2–5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9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pter Objectives&#10;•&#10;&#10;•&#10;&#10;•&#10;&#10;To identify the main goal of the&#10;multinational corporation (MNC) and&#10;potential conflicts wi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6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al of the MNC&#10;• The commonly accepted goal of an MNC&#10;is to maximize shareholder wealth.&#10;• We will focus on MNCs that wh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flicts with the MNC Goal&#10;• When a corporation’s shareholders differ&#10;from its managers, a conflict of goals can&#10;exist—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38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nflicts with the MNC Goal&#10;• Subsidiary managers may be tempted to&#10;make decisions that maximize the values&#10;of their res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8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pact of Management Control&#10;• The magnitude of agency costs can vary&#10;with the management style of the MNC.&#10;• A centraliz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1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entralized Multinational Financial Management&#10;for an MNC with two subsidiaries, A and B&#10;Cash&#10;Management&#10;at A&#10;Inventory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5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centralized Multinational Financial Management&#10;for an MNC with two subsidiaries, A and B&#10;Cash&#10;Management&#10;at A&#10;&#10;Financi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2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4</cp:revision>
  <dcterms:created xsi:type="dcterms:W3CDTF">2020-05-06T20:45:36Z</dcterms:created>
  <dcterms:modified xsi:type="dcterms:W3CDTF">2020-05-06T20:57:48Z</dcterms:modified>
</cp:coreProperties>
</file>