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Product Development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of deception</a:t>
            </a:r>
          </a:p>
          <a:p>
            <a:r>
              <a:rPr lang="en-US" dirty="0" smtClean="0"/>
              <a:t>Advertising to children</a:t>
            </a:r>
          </a:p>
          <a:p>
            <a:r>
              <a:rPr lang="en-US" dirty="0" smtClean="0"/>
              <a:t>Racial stereotyping</a:t>
            </a:r>
          </a:p>
          <a:p>
            <a:r>
              <a:rPr lang="en-US" dirty="0" smtClean="0"/>
              <a:t>Use of fear appeals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Promotional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Buy one get one free</a:t>
            </a:r>
          </a:p>
          <a:p>
            <a:r>
              <a:rPr lang="en-US" dirty="0" smtClean="0"/>
              <a:t>Money off next purchase</a:t>
            </a:r>
          </a:p>
          <a:p>
            <a:r>
              <a:rPr lang="en-US" dirty="0" smtClean="0"/>
              <a:t>Free coupons</a:t>
            </a:r>
          </a:p>
          <a:p>
            <a:r>
              <a:rPr lang="en-US" dirty="0" smtClean="0"/>
              <a:t>Point of purchase</a:t>
            </a:r>
          </a:p>
          <a:p>
            <a:r>
              <a:rPr lang="en-US" dirty="0" smtClean="0"/>
              <a:t>Store layout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Promotional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Impulse buy products</a:t>
            </a:r>
          </a:p>
          <a:p>
            <a:r>
              <a:rPr lang="en-US" dirty="0" smtClean="0"/>
              <a:t>Loss leader strategy</a:t>
            </a:r>
          </a:p>
          <a:p>
            <a:r>
              <a:rPr lang="en-US" dirty="0" smtClean="0"/>
              <a:t>Email marketing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the Four </a:t>
            </a:r>
            <a:r>
              <a:rPr lang="en-US" dirty="0" err="1" smtClean="0"/>
              <a:t>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Keeping stakeholders Information confidential</a:t>
            </a:r>
          </a:p>
          <a:p>
            <a:r>
              <a:rPr lang="en-US" dirty="0" smtClean="0"/>
              <a:t>Marketing Research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undue mental stress, no permanent damage, competitors employs.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Product &amp; Services have to be safe</a:t>
            </a:r>
          </a:p>
          <a:p>
            <a:r>
              <a:rPr lang="en-US" dirty="0" smtClean="0"/>
              <a:t>Fit for its intended use</a:t>
            </a:r>
          </a:p>
          <a:p>
            <a:r>
              <a:rPr lang="en-US" dirty="0" smtClean="0"/>
              <a:t>Product component substitution</a:t>
            </a:r>
          </a:p>
          <a:p>
            <a:r>
              <a:rPr lang="en-US" dirty="0" smtClean="0"/>
              <a:t>Buyer purchase decision</a:t>
            </a:r>
          </a:p>
          <a:p>
            <a:r>
              <a:rPr lang="en-US" dirty="0" smtClean="0"/>
              <a:t>Extra cost added features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Unethical products  Example Cigarette etc</a:t>
            </a:r>
          </a:p>
          <a:p>
            <a:r>
              <a:rPr lang="en-US" dirty="0" smtClean="0"/>
              <a:t>People employed in these industries</a:t>
            </a:r>
          </a:p>
          <a:p>
            <a:r>
              <a:rPr lang="en-US" dirty="0" smtClean="0"/>
              <a:t>Slow death strategies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err="1" smtClean="0"/>
              <a:t>e.g</a:t>
            </a:r>
            <a:r>
              <a:rPr lang="en-US" dirty="0" smtClean="0"/>
              <a:t> Sin tax, Mandatory warnings, ban on advertising, restriction in usage, consumption in public areas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current products safer</a:t>
            </a:r>
          </a:p>
          <a:p>
            <a:pPr>
              <a:buNone/>
            </a:pPr>
            <a:r>
              <a:rPr lang="en-US" dirty="0" smtClean="0"/>
              <a:t>Through</a:t>
            </a:r>
          </a:p>
          <a:p>
            <a:pPr>
              <a:buNone/>
            </a:pPr>
            <a:r>
              <a:rPr lang="en-US" dirty="0" smtClean="0"/>
              <a:t>    Consumer opinion, Public outcry, Government Sanctions, Competitor move</a:t>
            </a:r>
          </a:p>
          <a:p>
            <a:pPr>
              <a:buNone/>
            </a:pPr>
            <a:r>
              <a:rPr lang="en-US" dirty="0" smtClean="0"/>
              <a:t>    Coke </a:t>
            </a:r>
            <a:r>
              <a:rPr lang="en-US" dirty="0" err="1" smtClean="0"/>
              <a:t>vs</a:t>
            </a:r>
            <a:r>
              <a:rPr lang="en-US" dirty="0" smtClean="0"/>
              <a:t> Pepsi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 price then discount</a:t>
            </a:r>
          </a:p>
          <a:p>
            <a:r>
              <a:rPr lang="en-US" dirty="0" smtClean="0"/>
              <a:t>Introduction discount</a:t>
            </a:r>
          </a:p>
          <a:p>
            <a:r>
              <a:rPr lang="en-US" dirty="0" smtClean="0"/>
              <a:t>High price for renewal of existing customers</a:t>
            </a:r>
          </a:p>
          <a:p>
            <a:r>
              <a:rPr lang="en-US" dirty="0" smtClean="0"/>
              <a:t>Low product price but high maintenance cost</a:t>
            </a:r>
          </a:p>
          <a:p>
            <a:r>
              <a:rPr lang="en-US" dirty="0" smtClean="0"/>
              <a:t>Cross subsidization</a:t>
            </a:r>
          </a:p>
          <a:p>
            <a:r>
              <a:rPr lang="en-US" dirty="0" smtClean="0"/>
              <a:t>Promoting ordinary products as luxury one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Pricing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Bundled price</a:t>
            </a:r>
          </a:p>
          <a:p>
            <a:r>
              <a:rPr lang="en-US" dirty="0" smtClean="0"/>
              <a:t>High price during shortage</a:t>
            </a:r>
          </a:p>
          <a:p>
            <a:r>
              <a:rPr lang="en-US" dirty="0" smtClean="0"/>
              <a:t>Predatory pricing( heavily discounting)</a:t>
            </a:r>
          </a:p>
          <a:p>
            <a:r>
              <a:rPr lang="en-US" dirty="0" smtClean="0"/>
              <a:t>Form cartels to keep price up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Placing (Distribution)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Transporting from manufacturer to point of sale</a:t>
            </a:r>
          </a:p>
          <a:p>
            <a:r>
              <a:rPr lang="en-US" dirty="0" smtClean="0"/>
              <a:t>Distribution</a:t>
            </a:r>
          </a:p>
          <a:p>
            <a:r>
              <a:rPr lang="en-US" dirty="0" smtClean="0"/>
              <a:t>Power shift from manufacturer to retailers</a:t>
            </a:r>
          </a:p>
          <a:p>
            <a:r>
              <a:rPr lang="en-US" dirty="0" smtClean="0"/>
              <a:t>Slow moving product along fast moving 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Placing (Distribution)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Retailer sell products that are expired</a:t>
            </a:r>
          </a:p>
          <a:p>
            <a:r>
              <a:rPr lang="en-US" dirty="0" smtClean="0"/>
              <a:t>Medical store give drugs without prescription</a:t>
            </a:r>
          </a:p>
          <a:p>
            <a:r>
              <a:rPr lang="en-US" dirty="0" smtClean="0"/>
              <a:t>Products are moved in unsafe vehicles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Promotions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Ethical marketing action</a:t>
            </a:r>
          </a:p>
          <a:p>
            <a:r>
              <a:rPr lang="en-US" dirty="0" smtClean="0"/>
              <a:t>Surrogate advertising</a:t>
            </a:r>
          </a:p>
          <a:p>
            <a:r>
              <a:rPr lang="en-US" dirty="0" smtClean="0"/>
              <a:t>Using irrelevant attributes in ads</a:t>
            </a:r>
          </a:p>
          <a:p>
            <a:r>
              <a:rPr lang="en-US" dirty="0" smtClean="0"/>
              <a:t>False claims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</TotalTime>
  <Words>256</Words>
  <Application>Microsoft Office PowerPoint</Application>
  <PresentationFormat>On-screen Show (4:3)</PresentationFormat>
  <Paragraphs>62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Product Development</vt:lpstr>
      <vt:lpstr>Product Development</vt:lpstr>
      <vt:lpstr>Product Development</vt:lpstr>
      <vt:lpstr>Product Development</vt:lpstr>
      <vt:lpstr>Pricing</vt:lpstr>
      <vt:lpstr> Pricing </vt:lpstr>
      <vt:lpstr>Placing (Distribution)</vt:lpstr>
      <vt:lpstr>Placing (Distribution)</vt:lpstr>
      <vt:lpstr>Promotions</vt:lpstr>
      <vt:lpstr>Promotion</vt:lpstr>
      <vt:lpstr>Other Promotional activities</vt:lpstr>
      <vt:lpstr>Other Promotional activities</vt:lpstr>
      <vt:lpstr>Beyond the Four ps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 Development</dc:title>
  <dc:creator>abc</dc:creator>
  <cp:lastModifiedBy>abc</cp:lastModifiedBy>
  <cp:revision>32</cp:revision>
  <dcterms:created xsi:type="dcterms:W3CDTF">2006-08-16T00:00:00Z</dcterms:created>
  <dcterms:modified xsi:type="dcterms:W3CDTF">2020-03-25T18:03:56Z</dcterms:modified>
</cp:coreProperties>
</file>