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F69F-F087-4979-9841-098C950D7361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B9C5-5BB1-4876-AE44-76A6AC8F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1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3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F7265-08B8-4164-B434-57E984BAF18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9617-1258-4853-B6E1-6C230875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75605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Some Recommended Insecticides Against Different Insect Pests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960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724" y="1779686"/>
            <a:ext cx="69000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Recommended Insecticides for Sucking Insect Pests</a:t>
            </a:r>
          </a:p>
          <a:p>
            <a:endParaRPr lang="en-US" sz="2400" b="1" u="sng" dirty="0" smtClean="0"/>
          </a:p>
          <a:p>
            <a:r>
              <a:rPr lang="en-US" sz="2400" b="1" dirty="0" smtClean="0"/>
              <a:t>Imidacloprid		_Neonicotinoid</a:t>
            </a:r>
          </a:p>
          <a:p>
            <a:r>
              <a:rPr lang="en-US" sz="2400" b="1" dirty="0" smtClean="0"/>
              <a:t>Thiamethoxam	_Neonicotinoid</a:t>
            </a:r>
            <a:endParaRPr lang="en-US" sz="2400" b="1" dirty="0"/>
          </a:p>
          <a:p>
            <a:r>
              <a:rPr lang="en-US" sz="2400" b="1" dirty="0" smtClean="0"/>
              <a:t>Acetamiprid		_Neonicotinoid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Spirotetramat		_Novel chemistry</a:t>
            </a:r>
          </a:p>
          <a:p>
            <a:r>
              <a:rPr lang="en-US" sz="2400" b="1" dirty="0" smtClean="0"/>
              <a:t>Sulfoxaflor		_</a:t>
            </a:r>
            <a:r>
              <a:rPr lang="en-US" sz="2400" b="1" dirty="0"/>
              <a:t>Novel </a:t>
            </a:r>
            <a:r>
              <a:rPr lang="en-US" sz="2400" b="1" dirty="0" smtClean="0"/>
              <a:t>chemistry</a:t>
            </a:r>
          </a:p>
          <a:p>
            <a:endParaRPr lang="en-US" sz="2400" b="1" dirty="0"/>
          </a:p>
          <a:p>
            <a:r>
              <a:rPr lang="en-US" sz="2400" b="1" dirty="0" smtClean="0"/>
              <a:t>Buprofezin		_IGR</a:t>
            </a:r>
          </a:p>
          <a:p>
            <a:r>
              <a:rPr lang="en-US" sz="2400" b="1" dirty="0" smtClean="0"/>
              <a:t>Bifenthrin		_Pyrethroid</a:t>
            </a:r>
          </a:p>
          <a:p>
            <a:r>
              <a:rPr lang="en-US" sz="2400" b="1" dirty="0" smtClean="0"/>
              <a:t>Chlorpyrifos		_OP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5" name="Picture 4" descr="http://mrec.ifas.ufl.edu/lso/BEMISIA/132009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-36786"/>
            <a:ext cx="1828800" cy="133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www.hightechlandscapes.com/blog/wp-content/uploads/2012/03/aphi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-36786"/>
            <a:ext cx="1846217" cy="133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www.nbaii.res.in/Pestsofcrops/images/Amrasc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-36787"/>
            <a:ext cx="1686350" cy="129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35825"/>
            <a:ext cx="2105724" cy="328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dtools.org/id/citrus/pests/images/fs_images/5383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313131" y="4628719"/>
            <a:ext cx="2150267" cy="15240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8" descr="http://bugguide.net/images/raw/LL4ZLLWZ5LNZ5LHR9HZR4L2ZQLCHIHYHGLYH5LPZRLDH8H8ZHLDH8H4Z0LBHMHBH4H1HHLUZ5LNZN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4184" y="3714062"/>
            <a:ext cx="1367114" cy="15326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Picture 10" descr="http://entnemdept.ufl.edu/creatures/citrus/diaphorina_citri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6999" y="5246754"/>
            <a:ext cx="2632841" cy="158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lifeunseen.com/cart/img/49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68275" y="10510"/>
            <a:ext cx="1637325" cy="122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3" name="Picture 12" descr="http://images-0.redbubble.net/img/art/size:ularge/view:main/3287713-2-brown-leaf-hopp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8903"/>
            <a:ext cx="2375210" cy="190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 descr="http://farm5.static.flickr.com/4026/4240262229_a3bd6df7d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040706">
            <a:off x="7406890" y="2322409"/>
            <a:ext cx="160020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old.padil.gov.au/pbt/files/uall/PP_adult2_Natasha_Wrigh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9933" y="5249637"/>
            <a:ext cx="665952" cy="158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0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371600"/>
            <a:ext cx="6858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Recommended Insecticides for Chewing Insect Pests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Deltamethrin</a:t>
            </a:r>
          </a:p>
          <a:p>
            <a:r>
              <a:rPr lang="en-US" sz="2400" b="1" dirty="0" smtClean="0"/>
              <a:t>Lambda-cyhalothrin</a:t>
            </a:r>
          </a:p>
          <a:p>
            <a:endParaRPr lang="en-US" sz="2400" b="1" dirty="0"/>
          </a:p>
          <a:p>
            <a:r>
              <a:rPr lang="en-US" sz="2400" b="1" dirty="0" smtClean="0"/>
              <a:t>Chlorpyrifos</a:t>
            </a:r>
          </a:p>
          <a:p>
            <a:r>
              <a:rPr lang="en-US" sz="2400" b="1" dirty="0" smtClean="0"/>
              <a:t>Profenofos</a:t>
            </a:r>
          </a:p>
          <a:p>
            <a:endParaRPr lang="en-US" sz="2400" b="1" dirty="0"/>
          </a:p>
          <a:p>
            <a:r>
              <a:rPr lang="en-US" sz="2400" b="1" dirty="0" smtClean="0"/>
              <a:t>Carbofuran</a:t>
            </a:r>
          </a:p>
          <a:p>
            <a:r>
              <a:rPr lang="en-US" sz="2400" b="1" dirty="0" smtClean="0"/>
              <a:t>Carbosulfan</a:t>
            </a:r>
          </a:p>
          <a:p>
            <a:endParaRPr lang="en-US" sz="2400" b="1" dirty="0"/>
          </a:p>
          <a:p>
            <a:r>
              <a:rPr lang="en-US" sz="2400" b="1" dirty="0" smtClean="0"/>
              <a:t>Spinosad</a:t>
            </a:r>
          </a:p>
          <a:p>
            <a:r>
              <a:rPr lang="en-US" sz="2400" b="1" dirty="0" smtClean="0"/>
              <a:t>Indoxacarb</a:t>
            </a:r>
          </a:p>
          <a:p>
            <a:r>
              <a:rPr lang="en-US" sz="2400" b="1" dirty="0" smtClean="0"/>
              <a:t>Spinetoram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322633" y="4343400"/>
            <a:ext cx="374516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http://www.lepidoptera.pl/minipic.php?ID=16186&amp;scale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971800"/>
            <a:ext cx="24384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ipm.ncsu.edu/cotton/insectcorner/photos/images/Pink_bollw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2209800" cy="168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2.bp.blogspot.com/-a4QCeklwCjQ/UEpB0oTh6nI/AAAAAAAAJbM/YixRrgjDDl0/s640/DSC08572.JPG"/>
          <p:cNvPicPr>
            <a:picLocks noChangeAspect="1" noChangeArrowheads="1"/>
          </p:cNvPicPr>
          <p:nvPr/>
        </p:nvPicPr>
        <p:blipFill rotWithShape="1">
          <a:blip r:embed="rId6" cstate="print"/>
          <a:srcRect l="34622" t="27224" r="2145" b="26925"/>
          <a:stretch/>
        </p:blipFill>
        <p:spPr bwMode="auto">
          <a:xfrm>
            <a:off x="6324600" y="0"/>
            <a:ext cx="2743200" cy="148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Zeeshan_25-02-2016\UOS-UCA\Insect Photos\Chilo-partellus-larva.jpg"/>
          <p:cNvPicPr>
            <a:picLocks noChangeAspect="1" noChangeArrowheads="1"/>
          </p:cNvPicPr>
          <p:nvPr/>
        </p:nvPicPr>
        <p:blipFill>
          <a:blip r:embed="rId7" cstate="print"/>
          <a:srcRect l="20562" t="16667" r="14813" b="25000"/>
          <a:stretch>
            <a:fillRect/>
          </a:stretch>
        </p:blipFill>
        <p:spPr bwMode="auto">
          <a:xfrm>
            <a:off x="2209800" y="0"/>
            <a:ext cx="2155371" cy="1371600"/>
          </a:xfrm>
          <a:prstGeom prst="rect">
            <a:avLst/>
          </a:prstGeom>
          <a:noFill/>
        </p:spPr>
      </p:pic>
      <p:pic>
        <p:nvPicPr>
          <p:cNvPr id="9" name="Picture 6" descr="http://classconnection.s3.amazonaws.com/1552/flashcards/856372/jpg/mexican_bean_beetle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" y="1682237"/>
            <a:ext cx="1600200" cy="114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farm4.staticflickr.com/3384/3454402829_ed19a2e9ee.jpg"/>
          <p:cNvPicPr>
            <a:picLocks noChangeAspect="1" noChangeArrowheads="1"/>
          </p:cNvPicPr>
          <p:nvPr/>
        </p:nvPicPr>
        <p:blipFill>
          <a:blip r:embed="rId9" cstate="print"/>
          <a:srcRect r="3618" b="13513"/>
          <a:stretch>
            <a:fillRect/>
          </a:stretch>
        </p:blipFill>
        <p:spPr bwMode="auto">
          <a:xfrm>
            <a:off x="285750" y="2819400"/>
            <a:ext cx="1638300" cy="13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cisr.ucr.edu/images/citrus_laef_miner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307096"/>
            <a:ext cx="2209800" cy="147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farm8.staticflickr.com/7090/7006803440_f4d6fa29ce_z.jpg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/>
          <a:stretch>
            <a:fillRect/>
          </a:stretch>
        </p:blipFill>
        <p:spPr bwMode="auto">
          <a:xfrm>
            <a:off x="4524887" y="-73725"/>
            <a:ext cx="1833872" cy="1636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http://www.biolib.cz/IMG/GAL/BIG/1302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65171" y="2951622"/>
            <a:ext cx="2211677" cy="169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www.infonet-biovision.org/res/res/files/1494.280x185.clip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3493323" y="4991240"/>
            <a:ext cx="2203039" cy="145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http://www.pinoyrkb.com/main/images/pests/ysbl.jpg"/>
          <p:cNvPicPr>
            <a:picLocks noChangeAspect="1" noChangeArrowheads="1"/>
          </p:cNvPicPr>
          <p:nvPr/>
        </p:nvPicPr>
        <p:blipFill rotWithShape="1">
          <a:blip r:embed="rId14" cstate="print"/>
          <a:srcRect l="9791" r="32610"/>
          <a:stretch/>
        </p:blipFill>
        <p:spPr bwMode="auto">
          <a:xfrm rot="5400000">
            <a:off x="589336" y="3679048"/>
            <a:ext cx="1132175" cy="212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extension.missouri.edu/explore/images/ipm1025art24.jpg"/>
          <p:cNvPicPr>
            <a:picLocks noChangeAspect="1" noChangeArrowheads="1"/>
          </p:cNvPicPr>
          <p:nvPr/>
        </p:nvPicPr>
        <p:blipFill rotWithShape="1">
          <a:blip r:embed="rId15" cstate="print"/>
          <a:srcRect t="37823" b="20127"/>
          <a:stretch/>
        </p:blipFill>
        <p:spPr bwMode="auto">
          <a:xfrm>
            <a:off x="5400667" y="1847006"/>
            <a:ext cx="2866053" cy="112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0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47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Abdul Ghafoor</dc:creator>
  <cp:lastModifiedBy>Hafiz Abdul Ghafoor</cp:lastModifiedBy>
  <cp:revision>1</cp:revision>
  <dcterms:created xsi:type="dcterms:W3CDTF">2020-05-02T07:37:30Z</dcterms:created>
  <dcterms:modified xsi:type="dcterms:W3CDTF">2020-05-02T07:38:05Z</dcterms:modified>
</cp:coreProperties>
</file>