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226F-BF92-4A8C-9A99-7A26DF52C59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0FCF-775D-4792-B3AA-500C21C3D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226F-BF92-4A8C-9A99-7A26DF52C59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0FCF-775D-4792-B3AA-500C21C3D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226F-BF92-4A8C-9A99-7A26DF52C59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0FCF-775D-4792-B3AA-500C21C3D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226F-BF92-4A8C-9A99-7A26DF52C59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0FCF-775D-4792-B3AA-500C21C3D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226F-BF92-4A8C-9A99-7A26DF52C59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0FCF-775D-4792-B3AA-500C21C3D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226F-BF92-4A8C-9A99-7A26DF52C59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0FCF-775D-4792-B3AA-500C21C3D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226F-BF92-4A8C-9A99-7A26DF52C59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0FCF-775D-4792-B3AA-500C21C3D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226F-BF92-4A8C-9A99-7A26DF52C59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0FCF-775D-4792-B3AA-500C21C3D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226F-BF92-4A8C-9A99-7A26DF52C59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0FCF-775D-4792-B3AA-500C21C3D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226F-BF92-4A8C-9A99-7A26DF52C59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0FCF-775D-4792-B3AA-500C21C3D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226F-BF92-4A8C-9A99-7A26DF52C59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0FCF-775D-4792-B3AA-500C21C3D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4226F-BF92-4A8C-9A99-7A26DF52C59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20FCF-775D-4792-B3AA-500C21C3DA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819400"/>
            <a:ext cx="7772400" cy="9175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Newton’s Law of Gravitation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8" y="928688"/>
            <a:ext cx="762952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8229600" cy="300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133600"/>
            <a:ext cx="7467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972008"/>
            <a:ext cx="8229600" cy="1782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438400"/>
            <a:ext cx="76962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800" y="2590800"/>
            <a:ext cx="8534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0" y="228600"/>
            <a:ext cx="7505700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063" y="1905000"/>
            <a:ext cx="738187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7725" y="2114550"/>
            <a:ext cx="744855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Newton’s Law of Gravitation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Newton’s Law of Gravitation </dc:title>
  <dc:creator>SOFTAGE</dc:creator>
  <cp:lastModifiedBy>SOFTAGE</cp:lastModifiedBy>
  <cp:revision>1</cp:revision>
  <dcterms:created xsi:type="dcterms:W3CDTF">2020-04-20T12:05:08Z</dcterms:created>
  <dcterms:modified xsi:type="dcterms:W3CDTF">2020-04-20T12:05:46Z</dcterms:modified>
</cp:coreProperties>
</file>