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226F-BF92-4A8C-9A99-7A26DF52C59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0FCF-775D-4792-B3AA-500C21C3DA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9175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Newton’s Law of Gravitation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8" y="928688"/>
            <a:ext cx="76295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29600" cy="300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746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2008"/>
            <a:ext cx="8229600" cy="178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7696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2590800"/>
            <a:ext cx="8534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228600"/>
            <a:ext cx="75057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905000"/>
            <a:ext cx="73818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725" y="2114550"/>
            <a:ext cx="74485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Newton’s Law of Gravitation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 of Gravitation </dc:title>
  <dc:creator>SOFTAGE</dc:creator>
  <cp:lastModifiedBy>SOFTAGE</cp:lastModifiedBy>
  <cp:revision>1</cp:revision>
  <dcterms:created xsi:type="dcterms:W3CDTF">2020-04-20T12:05:08Z</dcterms:created>
  <dcterms:modified xsi:type="dcterms:W3CDTF">2020-04-20T12:05:46Z</dcterms:modified>
</cp:coreProperties>
</file>