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C115E-CDD0-4800-A343-AC92A4D0F0D9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8C9A1-A3A1-40F0-B346-334A326CEE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Congential</a:t>
            </a:r>
            <a:r>
              <a:rPr lang="en-US" dirty="0" smtClean="0"/>
              <a:t> Heart defects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ASD</a:t>
            </a:r>
          </a:p>
          <a:p>
            <a:r>
              <a:rPr lang="en-US" dirty="0" smtClean="0"/>
              <a:t>VSD</a:t>
            </a:r>
          </a:p>
          <a:p>
            <a:r>
              <a:rPr lang="en-US" dirty="0" smtClean="0"/>
              <a:t>PDA</a:t>
            </a:r>
          </a:p>
          <a:p>
            <a:r>
              <a:rPr lang="en-US" smtClean="0"/>
              <a:t>TOF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Congential Heart defects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Congential Heart defects</dc:title>
  <dc:creator>USMAN SANDHU</dc:creator>
  <cp:lastModifiedBy>USMAN SANDHU</cp:lastModifiedBy>
  <cp:revision>1</cp:revision>
  <dcterms:created xsi:type="dcterms:W3CDTF">2020-04-18T22:48:07Z</dcterms:created>
  <dcterms:modified xsi:type="dcterms:W3CDTF">2020-04-18T22:49:35Z</dcterms:modified>
</cp:coreProperties>
</file>