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presProps" Target="presProps.xml" /><Relationship Id="rId50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viewProps" Target="viewProps.xml" /><Relationship Id="rId8" Type="http://schemas.openxmlformats.org/officeDocument/2006/relationships/slide" Target="slides/slide7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3EDBB-368F-B143-807B-124B8AECF2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i="1">
                <a:solidFill>
                  <a:srgbClr val="FFFF00"/>
                </a:solidFill>
              </a:rPr>
              <a:t>ACUTE ABDOMEN </a:t>
            </a:r>
            <a:endParaRPr lang="en-US" b="1" i="1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4FDE88-CD65-1242-9CED-FBBD2B6AE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>
                <a:solidFill>
                  <a:srgbClr val="FF0000"/>
                </a:solidFill>
              </a:rPr>
              <a:t>BY DR. AYESHA KAMRAN 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8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6F38D-47EC-4C42-94AA-11127D78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2E57B4-8379-A24C-86FA-389128E5A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52768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27F4-504B-A942-9D34-9B47693F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7A8F78-123E-1742-9903-6D7978F14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72940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2081-167F-1C4C-B4A7-7CB922D1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C42D39-22E1-444D-B315-4E7ABE3ED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556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CA9B3-0CCF-8E4A-A075-4238E78E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2F7511-174A-494B-A947-457ED0DC0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1432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C851-4562-F04B-93B5-80C0B229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A3FEF8-77C1-E141-875C-6B32B69D8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25035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362E9-88F1-7042-94B3-BE92EE69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9068F2A-C3AD-C94A-884C-A8750507D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03980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95CE-BE5B-AD45-99BD-7016F5D24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6C93EC4-B00F-2B48-88EE-A79891402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3399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B180-CB64-1344-A7F8-852BB671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3E9DBC-49F9-A844-9260-A8431E58A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9925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9F7BF-4836-A043-B84F-362C3856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FA60B8-1FA0-184B-9398-2FD1ED505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384" y="0"/>
            <a:ext cx="12223383" cy="6858000"/>
          </a:xfrm>
        </p:spPr>
      </p:pic>
    </p:spTree>
    <p:extLst>
      <p:ext uri="{BB962C8B-B14F-4D97-AF65-F5344CB8AC3E}">
        <p14:creationId xmlns:p14="http://schemas.microsoft.com/office/powerpoint/2010/main" val="2147193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3F564-5AE2-3947-9F84-CA37F1FC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FAD806-4EB5-AE47-855E-20EA8B0EC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9886"/>
            <a:ext cx="12192000" cy="6987886"/>
          </a:xfrm>
        </p:spPr>
      </p:pic>
    </p:spTree>
    <p:extLst>
      <p:ext uri="{BB962C8B-B14F-4D97-AF65-F5344CB8AC3E}">
        <p14:creationId xmlns:p14="http://schemas.microsoft.com/office/powerpoint/2010/main" val="364871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6BBED-BFE4-9F48-8D6F-3C5FFD36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AB65AB2-6769-AE4A-8BD1-3514319DD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580422" cy="6858000"/>
          </a:xfrm>
        </p:spPr>
      </p:pic>
    </p:spTree>
    <p:extLst>
      <p:ext uri="{BB962C8B-B14F-4D97-AF65-F5344CB8AC3E}">
        <p14:creationId xmlns:p14="http://schemas.microsoft.com/office/powerpoint/2010/main" val="2857182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6395-9BFA-DB42-9270-515C7AA5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81792E-13FF-5047-BD25-39F1E0D89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8442" y="0"/>
            <a:ext cx="12340442" cy="6858000"/>
          </a:xfrm>
        </p:spPr>
      </p:pic>
    </p:spTree>
    <p:extLst>
      <p:ext uri="{BB962C8B-B14F-4D97-AF65-F5344CB8AC3E}">
        <p14:creationId xmlns:p14="http://schemas.microsoft.com/office/powerpoint/2010/main" val="1368384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D32E5-6253-2A40-A409-4F1A4E4F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2F8A8-CCB4-BC46-BABA-2882A8752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31373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BA6C7-88F0-BC44-BCCB-CBAA9B1D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BC145F-B3FC-2D41-A4BF-6934EE91F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22818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48DE-A31C-1943-B65A-975CE00F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61" y="572490"/>
            <a:ext cx="9905998" cy="1905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2345C4D-485A-424C-B4C9-8656FE68E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55904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8BFCF-DF79-9D48-8B46-5530382C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AD5473F-8FE5-F940-B4B8-649D2EED4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42321" cy="6858000"/>
          </a:xfrm>
        </p:spPr>
      </p:pic>
    </p:spTree>
    <p:extLst>
      <p:ext uri="{BB962C8B-B14F-4D97-AF65-F5344CB8AC3E}">
        <p14:creationId xmlns:p14="http://schemas.microsoft.com/office/powerpoint/2010/main" val="3331423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BBA16-2E2D-8B42-8BF9-25BB32BC5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6E62BF-AA1B-244B-8631-3800AB6EA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98802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9AFAB-4BD6-DF44-A73E-BAB2A41DD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BE691A5-77DA-8A48-8FA8-0258F08C9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12366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7601E-E48E-4C42-9A53-613DB89B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66C977-09A6-8E41-8AE0-ED196B0BD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6855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1AFC-28A3-D144-9571-2F14CC22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F6B34D-0D46-784B-AE81-56A897DA2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60877" cy="6858000"/>
          </a:xfrm>
        </p:spPr>
      </p:pic>
    </p:spTree>
    <p:extLst>
      <p:ext uri="{BB962C8B-B14F-4D97-AF65-F5344CB8AC3E}">
        <p14:creationId xmlns:p14="http://schemas.microsoft.com/office/powerpoint/2010/main" val="3706572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78DA-75E6-CF49-991C-6DF23CF3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F365FF9-DD6C-2A4E-9AE0-13697FEB6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2017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CB84-9DE1-0A4A-B65A-25E98730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28D5F19-3D00-334C-AFFF-8293B08B7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58532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ACB5-1626-4A41-AA88-5C63DFA6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9CC7EE0-90FA-0D45-AAEE-0C7355467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57760" cy="6858000"/>
          </a:xfrm>
        </p:spPr>
      </p:pic>
    </p:spTree>
    <p:extLst>
      <p:ext uri="{BB962C8B-B14F-4D97-AF65-F5344CB8AC3E}">
        <p14:creationId xmlns:p14="http://schemas.microsoft.com/office/powerpoint/2010/main" val="3179578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1114-ED03-544E-BEAA-95C5FB5A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E04487D-282F-2443-A5DB-ECF8B6F59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86" y="0"/>
            <a:ext cx="12062114" cy="6858000"/>
          </a:xfrm>
        </p:spPr>
      </p:pic>
    </p:spTree>
    <p:extLst>
      <p:ext uri="{BB962C8B-B14F-4D97-AF65-F5344CB8AC3E}">
        <p14:creationId xmlns:p14="http://schemas.microsoft.com/office/powerpoint/2010/main" val="1522623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12410-4308-0E41-9E3D-67CA61663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9E6728E-2E66-6348-BD2E-C18FEF636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54625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36BC-A587-8743-91A1-30FEF972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463709B-29ED-7A4C-800D-0BA8E1C48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42057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6F53-1E05-4E40-9386-EBD1B8EC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3C50B63-4B89-0645-BBBA-2F99663EE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6198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FCC7-AF07-9748-AE2F-BB794572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518413-4A73-DB4D-8F45-08D793532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33853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A50D-85F8-BA48-BDB9-0748D94F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98E59B-5F31-024B-BF45-4C601C81D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930990" cy="6858000"/>
          </a:xfrm>
        </p:spPr>
      </p:pic>
    </p:spTree>
    <p:extLst>
      <p:ext uri="{BB962C8B-B14F-4D97-AF65-F5344CB8AC3E}">
        <p14:creationId xmlns:p14="http://schemas.microsoft.com/office/powerpoint/2010/main" val="4131497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057B8-EDB7-F844-98B8-2D3F325EC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737378-6225-F04A-92B2-F15D73235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4099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E589-4235-6D40-ACB6-FF4E2EDD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9998F32-D4A5-FE46-B9EE-70CF1A675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40" y="0"/>
            <a:ext cx="12042320" cy="6858000"/>
          </a:xfrm>
        </p:spPr>
      </p:pic>
    </p:spTree>
    <p:extLst>
      <p:ext uri="{BB962C8B-B14F-4D97-AF65-F5344CB8AC3E}">
        <p14:creationId xmlns:p14="http://schemas.microsoft.com/office/powerpoint/2010/main" val="812679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6B398-69D7-3F48-BFEA-02994D54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ECB89E-5A92-0140-89B6-A0FFAD3D0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64547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FE1B5-D49B-F64A-B5A6-BD115690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0B37CE-C806-924E-8601-D0360CCF4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60877" cy="6858000"/>
          </a:xfrm>
        </p:spPr>
      </p:pic>
    </p:spTree>
    <p:extLst>
      <p:ext uri="{BB962C8B-B14F-4D97-AF65-F5344CB8AC3E}">
        <p14:creationId xmlns:p14="http://schemas.microsoft.com/office/powerpoint/2010/main" val="3947187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C6D5-BBFA-204D-9F1B-B9A881D8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2C83E1A-1643-0640-BB37-8E433B507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85344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80EB8-70A8-6A47-97D0-A2B5A836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138056-9637-DD4E-B5F8-16CA7EC31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51600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22F2F-F5A5-C04D-B0FD-860C9677C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883E3D2-EE58-1B47-9F97-C03AE8BFA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93942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6AF28-2D97-D246-AC2E-A0128B3B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40DA21-2709-4640-B748-3369E60F2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36366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7C64-171B-A047-A3D6-F511C54B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615FD41-11C4-074B-9C19-A52292A13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15357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28EB-66AD-1D4C-9FBE-1EAFC749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6D70167-229D-914D-A8A8-82F002FC4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86959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CEEA-E088-FB40-A9D1-23B280436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96AB26B-7CA8-2141-BDFC-B627E6BA3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3464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18C2-A5D3-DB4D-A215-2B319DD62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A93E951-8B73-654C-805B-92998633F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4394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1065E-CAAC-204C-924C-E775FDA2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C99CE7-D8AA-5C44-96F4-7B1F0AA70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86" y="0"/>
            <a:ext cx="12062114" cy="6858000"/>
          </a:xfrm>
        </p:spPr>
      </p:pic>
    </p:spTree>
    <p:extLst>
      <p:ext uri="{BB962C8B-B14F-4D97-AF65-F5344CB8AC3E}">
        <p14:creationId xmlns:p14="http://schemas.microsoft.com/office/powerpoint/2010/main" val="106869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63D4-2C12-DB45-8F2C-3F4B08877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CD31B4F-FF96-E345-AF91-153FAF63E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3460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0083-E9A7-EA4E-9F45-055D0DA2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961C405-B55C-B14B-9BEF-E1B443244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68039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Mesh</vt:lpstr>
      <vt:lpstr>ACUTE ABDOMEN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ABDOMEN </dc:title>
  <dc:creator>923334138791</dc:creator>
  <cp:lastModifiedBy>923334138791</cp:lastModifiedBy>
  <cp:revision>5</cp:revision>
  <dcterms:created xsi:type="dcterms:W3CDTF">2020-05-04T18:59:40Z</dcterms:created>
  <dcterms:modified xsi:type="dcterms:W3CDTF">2020-05-07T17:42:05Z</dcterms:modified>
</cp:coreProperties>
</file>