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780B5-F198-47D1-A785-D9635988682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4892-7643-465A-8BB6-74D1484C6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A4892-7643-465A-8BB6-74D1484C69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22AEB7-98E2-4648-BF60-B185AFCC9AFD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23C0DF-5144-4851-9685-7AEFF4A1BB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Pressure on media and violation of media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on media</a:t>
            </a:r>
          </a:p>
          <a:p>
            <a:r>
              <a:rPr lang="en-US" dirty="0" smtClean="0"/>
              <a:t>Internal and external influences</a:t>
            </a:r>
          </a:p>
          <a:p>
            <a:r>
              <a:rPr lang="en-US" dirty="0" smtClean="0"/>
              <a:t>Organizational or extra-organizational influences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</a:p>
          <a:p>
            <a:endParaRPr lang="en-US" dirty="0" smtClean="0"/>
          </a:p>
          <a:p>
            <a:r>
              <a:rPr lang="en-US" dirty="0" smtClean="0"/>
              <a:t>Individual</a:t>
            </a:r>
          </a:p>
          <a:p>
            <a:endParaRPr lang="en-US" dirty="0" smtClean="0"/>
          </a:p>
          <a:p>
            <a:r>
              <a:rPr lang="en-US" dirty="0" smtClean="0"/>
              <a:t>Routine</a:t>
            </a:r>
          </a:p>
          <a:p>
            <a:endParaRPr lang="en-US" dirty="0" smtClean="0"/>
          </a:p>
          <a:p>
            <a:r>
              <a:rPr lang="en-US" dirty="0" smtClean="0"/>
              <a:t>Peer pressure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Extra-media</a:t>
            </a:r>
          </a:p>
          <a:p>
            <a:endParaRPr lang="en-US" dirty="0" smtClean="0"/>
          </a:p>
          <a:p>
            <a:r>
              <a:rPr lang="en-US" dirty="0" smtClean="0"/>
              <a:t>Advertisers</a:t>
            </a:r>
          </a:p>
          <a:p>
            <a:endParaRPr lang="en-US" dirty="0" smtClean="0"/>
          </a:p>
          <a:p>
            <a:r>
              <a:rPr lang="en-US" dirty="0" smtClean="0"/>
              <a:t>Pressure groups</a:t>
            </a:r>
          </a:p>
          <a:p>
            <a:endParaRPr lang="en-US" dirty="0" smtClean="0"/>
          </a:p>
          <a:p>
            <a:r>
              <a:rPr lang="en-US" dirty="0" smtClean="0"/>
              <a:t>Stakeholders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Objectivity </a:t>
            </a:r>
            <a:r>
              <a:rPr lang="en-US" dirty="0" err="1" smtClean="0"/>
              <a:t>vs</a:t>
            </a:r>
            <a:r>
              <a:rPr lang="en-US" dirty="0" smtClean="0"/>
              <a:t> subjectivity</a:t>
            </a:r>
          </a:p>
          <a:p>
            <a:endParaRPr lang="en-US" dirty="0" smtClean="0"/>
          </a:p>
          <a:p>
            <a:r>
              <a:rPr lang="en-US" dirty="0" smtClean="0"/>
              <a:t>Neutral </a:t>
            </a:r>
            <a:r>
              <a:rPr lang="en-US" dirty="0" err="1" smtClean="0"/>
              <a:t>vs</a:t>
            </a:r>
            <a:r>
              <a:rPr lang="en-US" dirty="0" smtClean="0"/>
              <a:t> sensationalism</a:t>
            </a:r>
          </a:p>
          <a:p>
            <a:endParaRPr lang="en-US" dirty="0" smtClean="0"/>
          </a:p>
          <a:p>
            <a:r>
              <a:rPr lang="en-US" dirty="0" smtClean="0"/>
              <a:t>Truth </a:t>
            </a:r>
            <a:r>
              <a:rPr lang="en-US" dirty="0" err="1" smtClean="0"/>
              <a:t>vs</a:t>
            </a:r>
            <a:r>
              <a:rPr lang="en-US" dirty="0" smtClean="0"/>
              <a:t> exaggeration</a:t>
            </a:r>
          </a:p>
          <a:p>
            <a:endParaRPr lang="en-US" dirty="0" smtClean="0"/>
          </a:p>
          <a:p>
            <a:r>
              <a:rPr lang="en-US" dirty="0" smtClean="0"/>
              <a:t>Respect </a:t>
            </a:r>
            <a:r>
              <a:rPr lang="en-US" dirty="0" err="1" smtClean="0"/>
              <a:t>vs</a:t>
            </a:r>
            <a:r>
              <a:rPr lang="en-US" dirty="0" smtClean="0"/>
              <a:t> targeting</a:t>
            </a:r>
          </a:p>
          <a:p>
            <a:endParaRPr lang="en-US" dirty="0" smtClean="0"/>
          </a:p>
          <a:p>
            <a:r>
              <a:rPr lang="en-US" dirty="0" smtClean="0"/>
              <a:t>Accuracy </a:t>
            </a:r>
            <a:r>
              <a:rPr lang="en-US" dirty="0" err="1" smtClean="0"/>
              <a:t>vs</a:t>
            </a:r>
            <a:r>
              <a:rPr lang="en-US" dirty="0" smtClean="0"/>
              <a:t> distortion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Instability</a:t>
            </a:r>
          </a:p>
          <a:p>
            <a:endParaRPr lang="en-US" dirty="0" smtClean="0"/>
          </a:p>
          <a:p>
            <a:r>
              <a:rPr lang="en-US" dirty="0" smtClean="0"/>
              <a:t>No reliability</a:t>
            </a:r>
          </a:p>
          <a:p>
            <a:endParaRPr lang="en-US" dirty="0" smtClean="0"/>
          </a:p>
          <a:p>
            <a:r>
              <a:rPr lang="en-US" dirty="0" smtClean="0"/>
              <a:t>No protection</a:t>
            </a:r>
          </a:p>
          <a:p>
            <a:endParaRPr lang="en-US" dirty="0" smtClean="0"/>
          </a:p>
          <a:p>
            <a:r>
              <a:rPr lang="en-US" dirty="0" smtClean="0"/>
              <a:t>No respect</a:t>
            </a:r>
          </a:p>
          <a:p>
            <a:endParaRPr lang="en-US" dirty="0" smtClean="0"/>
          </a:p>
          <a:p>
            <a:r>
              <a:rPr lang="en-US" dirty="0" smtClean="0"/>
              <a:t>Difficult to find truth</a:t>
            </a:r>
          </a:p>
          <a:p>
            <a:endParaRPr lang="en-US" dirty="0" smtClean="0"/>
          </a:p>
          <a:p>
            <a:r>
              <a:rPr lang="en-US" dirty="0" smtClean="0"/>
              <a:t>Unfair inclination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79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Pressure on media and violation of media ethics</vt:lpstr>
      <vt:lpstr>Introduction</vt:lpstr>
      <vt:lpstr>Internal pressures</vt:lpstr>
      <vt:lpstr>External pressure</vt:lpstr>
      <vt:lpstr>Violation of ethics</vt:lpstr>
      <vt:lpstr>Consequence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on media and violation of media ethics</dc:title>
  <dc:creator>Olive</dc:creator>
  <cp:lastModifiedBy>Olive</cp:lastModifiedBy>
  <cp:revision>6</cp:revision>
  <dcterms:created xsi:type="dcterms:W3CDTF">2021-03-09T14:48:31Z</dcterms:created>
  <dcterms:modified xsi:type="dcterms:W3CDTF">2021-03-09T18:19:42Z</dcterms:modified>
</cp:coreProperties>
</file>