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FCF9-006D-4CC2-A251-F1452A33B62D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CC742-C64E-40E2-98FB-6A44770A4FE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FCF9-006D-4CC2-A251-F1452A33B62D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CC742-C64E-40E2-98FB-6A44770A4F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FCF9-006D-4CC2-A251-F1452A33B62D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CC742-C64E-40E2-98FB-6A44770A4F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FCF9-006D-4CC2-A251-F1452A33B62D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CC742-C64E-40E2-98FB-6A44770A4F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FCF9-006D-4CC2-A251-F1452A33B62D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CC742-C64E-40E2-98FB-6A44770A4FE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FCF9-006D-4CC2-A251-F1452A33B62D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CC742-C64E-40E2-98FB-6A44770A4F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FCF9-006D-4CC2-A251-F1452A33B62D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CC742-C64E-40E2-98FB-6A44770A4FE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FCF9-006D-4CC2-A251-F1452A33B62D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CC742-C64E-40E2-98FB-6A44770A4F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FCF9-006D-4CC2-A251-F1452A33B62D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CC742-C64E-40E2-98FB-6A44770A4F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FCF9-006D-4CC2-A251-F1452A33B62D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CC742-C64E-40E2-98FB-6A44770A4FE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FCF9-006D-4CC2-A251-F1452A33B62D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CC742-C64E-40E2-98FB-6A44770A4F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CFCFCF9-006D-4CC2-A251-F1452A33B62D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9CCC742-C64E-40E2-98FB-6A44770A4F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HIP </a:t>
            </a:r>
            <a:r>
              <a:rPr lang="en-US" dirty="0" err="1" smtClean="0">
                <a:solidFill>
                  <a:srgbClr val="FF0000"/>
                </a:solidFill>
              </a:rPr>
              <a:t>DisarticulationS</a:t>
            </a:r>
            <a:r>
              <a:rPr lang="en-US" dirty="0" smtClean="0">
                <a:solidFill>
                  <a:srgbClr val="FF0000"/>
                </a:solidFill>
              </a:rPr>
              <a:t> &amp; </a:t>
            </a:r>
            <a:r>
              <a:rPr lang="en-US" dirty="0" err="1" smtClean="0">
                <a:solidFill>
                  <a:srgbClr val="FF0000"/>
                </a:solidFill>
              </a:rPr>
              <a:t>Transpelvic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prosthetic DESIGN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Iqra</a:t>
            </a:r>
            <a:r>
              <a:rPr lang="en-US" dirty="0" smtClean="0"/>
              <a:t> </a:t>
            </a:r>
            <a:r>
              <a:rPr lang="en-US" dirty="0" err="1"/>
              <a:t>N</a:t>
            </a:r>
            <a:r>
              <a:rPr lang="en-US" dirty="0" err="1" smtClean="0"/>
              <a:t>adeem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Bajwa Traders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8153400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0365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Individuals with knee and hip disarticulation wear prostheses that include the same distal components as prostheses for lower levels.</a:t>
            </a:r>
          </a:p>
          <a:p>
            <a:r>
              <a:rPr lang="en-US" dirty="0" smtClean="0"/>
              <a:t>Any prosthetic foot can be used with either an endoskeleton or exoskeleton shank. The major distinction, therefore, is in the proximal portion of the prostheses. 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Hip disarticulation prostheses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Fitted to a person with amputation </a:t>
            </a:r>
            <a:r>
              <a:rPr lang="en-US" u="sng" dirty="0" smtClean="0">
                <a:solidFill>
                  <a:srgbClr val="C00000"/>
                </a:solidFill>
              </a:rPr>
              <a:t>above the greater </a:t>
            </a:r>
            <a:r>
              <a:rPr lang="en-US" u="sng" dirty="0" err="1" smtClean="0">
                <a:solidFill>
                  <a:srgbClr val="C00000"/>
                </a:solidFill>
              </a:rPr>
              <a:t>trochanter</a:t>
            </a:r>
            <a:r>
              <a:rPr lang="en-US" u="sng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u="sng" dirty="0" smtClean="0">
                <a:solidFill>
                  <a:srgbClr val="C00000"/>
                </a:solidFill>
              </a:rPr>
              <a:t>removal of the femoral head from </a:t>
            </a:r>
            <a:r>
              <a:rPr lang="en-US" u="sng" dirty="0" err="1" smtClean="0">
                <a:solidFill>
                  <a:srgbClr val="C00000"/>
                </a:solidFill>
              </a:rPr>
              <a:t>acetabulum</a:t>
            </a:r>
            <a:r>
              <a:rPr lang="en-US" dirty="0" smtClean="0"/>
              <a:t>, or removal of the femur and some portion of the pelvis </a:t>
            </a:r>
            <a:r>
              <a:rPr lang="en-US" dirty="0" smtClean="0">
                <a:solidFill>
                  <a:srgbClr val="C00000"/>
                </a:solidFill>
              </a:rPr>
              <a:t>(</a:t>
            </a:r>
            <a:r>
              <a:rPr lang="en-US" u="sng" dirty="0" err="1" smtClean="0">
                <a:solidFill>
                  <a:srgbClr val="C00000"/>
                </a:solidFill>
              </a:rPr>
              <a:t>transfemoral</a:t>
            </a:r>
            <a:r>
              <a:rPr lang="en-US" u="sng" dirty="0" smtClean="0">
                <a:solidFill>
                  <a:srgbClr val="C00000"/>
                </a:solidFill>
              </a:rPr>
              <a:t> amputation or </a:t>
            </a:r>
            <a:r>
              <a:rPr lang="en-US" u="sng" dirty="0" err="1" smtClean="0">
                <a:solidFill>
                  <a:srgbClr val="C00000"/>
                </a:solidFill>
              </a:rPr>
              <a:t>hemipelvectomy</a:t>
            </a:r>
            <a:r>
              <a:rPr lang="en-US" dirty="0" smtClean="0">
                <a:solidFill>
                  <a:srgbClr val="C00000"/>
                </a:solidFill>
              </a:rPr>
              <a:t>).</a:t>
            </a:r>
          </a:p>
          <a:p>
            <a:r>
              <a:rPr lang="en-US" dirty="0" smtClean="0"/>
              <a:t>Prostheses for proximal levels share common hip, knee, and foot assemblies and alignment, but differ with regard to socket design.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endoskeletal</a:t>
            </a:r>
            <a:r>
              <a:rPr lang="en-US" dirty="0" smtClean="0"/>
              <a:t> thigh and shank predominate b/c they afford appreciable weight saving in these massive prostheses. 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SOCKET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Plastic molded to provide </a:t>
            </a:r>
            <a:r>
              <a:rPr lang="en-US" dirty="0" err="1" smtClean="0"/>
              <a:t>weightbearing</a:t>
            </a:r>
            <a:r>
              <a:rPr lang="en-US" dirty="0" smtClean="0"/>
              <a:t> on the </a:t>
            </a:r>
            <a:r>
              <a:rPr lang="en-US" dirty="0" err="1" smtClean="0"/>
              <a:t>ipsilateral</a:t>
            </a:r>
            <a:r>
              <a:rPr lang="en-US" dirty="0" smtClean="0"/>
              <a:t> </a:t>
            </a:r>
            <a:r>
              <a:rPr lang="en-US" dirty="0" err="1" smtClean="0"/>
              <a:t>ischial</a:t>
            </a:r>
            <a:r>
              <a:rPr lang="en-US" dirty="0" smtClean="0"/>
              <a:t> </a:t>
            </a:r>
            <a:r>
              <a:rPr lang="en-US" dirty="0" err="1" smtClean="0"/>
              <a:t>tuberosity</a:t>
            </a:r>
            <a:r>
              <a:rPr lang="en-US" dirty="0" smtClean="0"/>
              <a:t> and buttocks. The person with </a:t>
            </a:r>
            <a:r>
              <a:rPr lang="en-US" dirty="0" err="1" smtClean="0"/>
              <a:t>transpelvic</a:t>
            </a:r>
            <a:r>
              <a:rPr lang="en-US" dirty="0" smtClean="0"/>
              <a:t> amputation who does not retain the </a:t>
            </a:r>
            <a:r>
              <a:rPr lang="en-US" dirty="0" err="1" smtClean="0"/>
              <a:t>ipsilateral</a:t>
            </a:r>
            <a:r>
              <a:rPr lang="en-US" dirty="0" smtClean="0"/>
              <a:t> </a:t>
            </a:r>
            <a:r>
              <a:rPr lang="en-US" dirty="0" err="1" smtClean="0"/>
              <a:t>tuberosity</a:t>
            </a:r>
            <a:r>
              <a:rPr lang="en-US" dirty="0" smtClean="0"/>
              <a:t> or iliac crest has a socket with a higher proximal </a:t>
            </a:r>
            <a:r>
              <a:rPr lang="en-US" dirty="0" err="1" smtClean="0"/>
              <a:t>trimline</a:t>
            </a:r>
            <a:r>
              <a:rPr lang="en-US" dirty="0" smtClean="0"/>
              <a:t>, sometimes encompassing the lower thorax.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Hip </a:t>
            </a:r>
            <a:r>
              <a:rPr lang="en-US" dirty="0">
                <a:solidFill>
                  <a:srgbClr val="FF0000"/>
                </a:solidFill>
              </a:rPr>
              <a:t>U</a:t>
            </a:r>
            <a:r>
              <a:rPr lang="en-US" dirty="0" smtClean="0">
                <a:solidFill>
                  <a:srgbClr val="FF0000"/>
                </a:solidFill>
              </a:rPr>
              <a:t>nit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jt</a:t>
            </a:r>
            <a:r>
              <a:rPr lang="en-US" dirty="0" smtClean="0"/>
              <a:t> have an extension aid to bias the prosthesis towards the stable neutral position.</a:t>
            </a:r>
          </a:p>
          <a:p>
            <a:r>
              <a:rPr lang="en-US" dirty="0" smtClean="0"/>
              <a:t>Positioning the mechanical hip ant to a point corresponding to the anatomical hip also contributes to hip stability.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jt</a:t>
            </a:r>
            <a:r>
              <a:rPr lang="en-US" dirty="0" smtClean="0"/>
              <a:t> is set below the normal hip, so that with sitting , the prosthetic thigh will not protrude unattractively. 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Knee Unit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units are specifically manufactured for knee disarticulation. One may choose among hydraulic, pneumatic, and sliding friction unit, with or without polycentric linkage. Even with a special knee unit , thigh will be  slightly longer. Consequently the shank is shortened equivalently, so that when pt stands, the pelvis is level.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stability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Several attributes combine ……. Stability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 hip extension aid, ant placement of hip </a:t>
            </a:r>
            <a:r>
              <a:rPr lang="en-US" dirty="0" err="1" smtClean="0"/>
              <a:t>jt</a:t>
            </a:r>
            <a:r>
              <a:rPr lang="en-US" dirty="0" smtClean="0"/>
              <a:t>, </a:t>
            </a:r>
          </a:p>
          <a:p>
            <a:r>
              <a:rPr lang="en-US" dirty="0" smtClean="0"/>
              <a:t>Post placement of the knee unit &amp; knee extension aid.</a:t>
            </a:r>
          </a:p>
          <a:p>
            <a:r>
              <a:rPr lang="en-US" dirty="0" smtClean="0"/>
              <a:t>Pros may be shortened slightly, primarily to aid clearance during swing phase, but also to encourage the wearer to apply maximum weight to the prosthesis and to increase stability.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Hip disarticulation pros with SACH foot, endoskeleton shank, single axis knee and extension aid , single … and rigid socket</a:t>
            </a:r>
            <a:endParaRPr lang="en-US" sz="1800" dirty="0"/>
          </a:p>
        </p:txBody>
      </p:sp>
      <p:pic>
        <p:nvPicPr>
          <p:cNvPr id="1026" name="Picture 2" descr="C:\Users\Iqra\Downloads\helix_hip_system_1_1_teaser_fallback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133600" y="1600200"/>
            <a:ext cx="4876800" cy="48768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Iqra\Downloads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110037" y="3081337"/>
            <a:ext cx="923925" cy="191452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47</TotalTime>
  <Words>383</Words>
  <Application>Microsoft Office PowerPoint</Application>
  <PresentationFormat>On-screen Show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Clarity</vt:lpstr>
      <vt:lpstr>HIP DisarticulationS &amp; Transpelvic prosthetic DESIGN</vt:lpstr>
      <vt:lpstr>PowerPoint Presentation</vt:lpstr>
      <vt:lpstr>Hip disarticulation prostheses</vt:lpstr>
      <vt:lpstr>SOCKET</vt:lpstr>
      <vt:lpstr>Hip Unit</vt:lpstr>
      <vt:lpstr>Knee Unit</vt:lpstr>
      <vt:lpstr>stability</vt:lpstr>
      <vt:lpstr>Hip disarticulation pros with SACH foot, endoskeleton shank, single axis knee and extension aid , single … and rigid socket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Disarticulation prosthesis</dc:title>
  <dc:creator>Iqra</dc:creator>
  <cp:lastModifiedBy>Bajwa Traders</cp:lastModifiedBy>
  <cp:revision>14</cp:revision>
  <dcterms:created xsi:type="dcterms:W3CDTF">2017-05-04T08:24:24Z</dcterms:created>
  <dcterms:modified xsi:type="dcterms:W3CDTF">2020-04-19T08:33:12Z</dcterms:modified>
</cp:coreProperties>
</file>