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8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9.jpg" ContentType="image/jpe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11.jpg" ContentType="image/jpeg"/>
  <Override PartName="/ppt/notesSlides/notesSlide21.xml" ContentType="application/vnd.openxmlformats-officedocument.presentationml.notesSlide+xml"/>
  <Override PartName="/ppt/media/image12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0"/>
  </p:notesMasterIdLst>
  <p:sldIdLst>
    <p:sldId id="335" r:id="rId2"/>
    <p:sldId id="334" r:id="rId3"/>
    <p:sldId id="258" r:id="rId4"/>
    <p:sldId id="272" r:id="rId5"/>
    <p:sldId id="348" r:id="rId6"/>
    <p:sldId id="347" r:id="rId7"/>
    <p:sldId id="350" r:id="rId8"/>
    <p:sldId id="279" r:id="rId9"/>
    <p:sldId id="280" r:id="rId10"/>
    <p:sldId id="336" r:id="rId11"/>
    <p:sldId id="337" r:id="rId12"/>
    <p:sldId id="338" r:id="rId13"/>
    <p:sldId id="339" r:id="rId14"/>
    <p:sldId id="281" r:id="rId15"/>
    <p:sldId id="282" r:id="rId16"/>
    <p:sldId id="291" r:id="rId17"/>
    <p:sldId id="294" r:id="rId18"/>
    <p:sldId id="295" r:id="rId19"/>
    <p:sldId id="296" r:id="rId20"/>
    <p:sldId id="297" r:id="rId21"/>
    <p:sldId id="300" r:id="rId22"/>
    <p:sldId id="301" r:id="rId23"/>
    <p:sldId id="302" r:id="rId24"/>
    <p:sldId id="304" r:id="rId25"/>
    <p:sldId id="305" r:id="rId26"/>
    <p:sldId id="306" r:id="rId27"/>
    <p:sldId id="341" r:id="rId28"/>
    <p:sldId id="340" r:id="rId29"/>
    <p:sldId id="321" r:id="rId30"/>
    <p:sldId id="322" r:id="rId31"/>
    <p:sldId id="351" r:id="rId32"/>
    <p:sldId id="331" r:id="rId33"/>
    <p:sldId id="342" r:id="rId34"/>
    <p:sldId id="343" r:id="rId35"/>
    <p:sldId id="352" r:id="rId36"/>
    <p:sldId id="344" r:id="rId37"/>
    <p:sldId id="345" r:id="rId38"/>
    <p:sldId id="346" r:id="rId39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07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Adrenal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DR.SHERAZ SALEEM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7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597140" cy="548639"/>
          </a:xfrm>
        </p:spPr>
        <p:txBody>
          <a:bodyPr/>
          <a:lstStyle/>
          <a:p>
            <a:r>
              <a:rPr lang="en-US" dirty="0" smtClean="0"/>
              <a:t>Clinical features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5630333" cy="4222750"/>
          </a:xfrm>
        </p:spPr>
      </p:pic>
    </p:spTree>
    <p:extLst>
      <p:ext uri="{BB962C8B-B14F-4D97-AF65-F5344CB8AC3E}">
        <p14:creationId xmlns:p14="http://schemas.microsoft.com/office/powerpoint/2010/main" val="10174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CBC: neutropenia, lymphocytosis, eosinophilia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SERUM UREA: raised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SERUM ELECTROLYTES: serum sodium decreased, serum potassium increased, </a:t>
            </a:r>
            <a:r>
              <a:rPr lang="en-US" dirty="0" err="1" smtClean="0"/>
              <a:t>hypercalcemia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BLOOD SUGAR: low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XRAY CHEST: may show TB, fungal infection, or cancer as a possible cause.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CT ABDOMEN: may show small non calcified adrenals in autoimmune </a:t>
            </a:r>
            <a:r>
              <a:rPr lang="en-US" dirty="0" err="1" smtClean="0"/>
              <a:t>addisons</a:t>
            </a:r>
            <a:r>
              <a:rPr lang="en-US" dirty="0" smtClean="0"/>
              <a:t>, </a:t>
            </a:r>
            <a:r>
              <a:rPr lang="en-US" dirty="0" err="1" smtClean="0"/>
              <a:t>elarged</a:t>
            </a:r>
            <a:r>
              <a:rPr lang="en-US" dirty="0" smtClean="0"/>
              <a:t> adrenals in metastatic </a:t>
            </a:r>
            <a:r>
              <a:rPr lang="en-US" dirty="0" err="1" smtClean="0"/>
              <a:t>disease.and</a:t>
            </a:r>
            <a:r>
              <a:rPr lang="en-US" dirty="0" smtClean="0"/>
              <a:t> calcified in TB.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4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SERUM CORTISOL: serum cortisol &lt;5mg/dl at 8AM is diagnostic especially if there is simultaneous elevation of plasma ACTH usually &gt;200pg/ml.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ACTH STIMULATION TEST: failure of plasma cortisol to rise following administration of ACTH.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MEASUREMENT OF PLASMA ACTH: a high level of ACTH with low or normal level of cortisol confirms primary </a:t>
            </a:r>
            <a:r>
              <a:rPr lang="en-US" dirty="0" err="1" smtClean="0"/>
              <a:t>hypoadrenalism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ANTI ADRENAL ANTIBODIES: present in %)% cases of autoimmune </a:t>
            </a:r>
            <a:r>
              <a:rPr lang="en-US" dirty="0" err="1" smtClean="0"/>
              <a:t>addisons</a:t>
            </a:r>
            <a:r>
              <a:rPr lang="en-US" dirty="0" smtClean="0"/>
              <a:t> disease.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SERUM ALDOSTERONE: reduced with high plasma renin 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6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GLUCOCORTICOID REPLACEMENT:</a:t>
            </a:r>
          </a:p>
          <a:p>
            <a:r>
              <a:rPr lang="en-US" dirty="0" smtClean="0"/>
              <a:t>Adrenal replacement therapy consist of oral hydrocortisone 15 to 20mg in divided doses.</a:t>
            </a:r>
          </a:p>
          <a:p>
            <a:r>
              <a:rPr lang="en-US" dirty="0" smtClean="0"/>
              <a:t>MINERALOCORTICOID REPLACEMENT:</a:t>
            </a:r>
          </a:p>
          <a:p>
            <a:r>
              <a:rPr lang="en-US" dirty="0" err="1" smtClean="0"/>
              <a:t>Flurdocortisone</a:t>
            </a:r>
            <a:r>
              <a:rPr lang="en-US" dirty="0" smtClean="0"/>
              <a:t> is administered at a usual dose of 0.05 to 0.15mg daily.</a:t>
            </a:r>
          </a:p>
          <a:p>
            <a:r>
              <a:rPr lang="en-US" dirty="0" smtClean="0"/>
              <a:t>If TB is the cause of ADDISONS than ATT should be given.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1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19200"/>
          </a:xfrm>
          <a:custGeom>
            <a:avLst/>
            <a:gdLst/>
            <a:ahLst/>
            <a:cxnLst/>
            <a:rect l="l" t="t" r="r" b="b"/>
            <a:pathLst>
              <a:path w="9144000" h="1219200">
                <a:moveTo>
                  <a:pt x="9143999" y="0"/>
                </a:moveTo>
                <a:lnTo>
                  <a:pt x="0" y="0"/>
                </a:lnTo>
                <a:lnTo>
                  <a:pt x="0" y="1219199"/>
                </a:lnTo>
                <a:lnTo>
                  <a:pt x="9143999" y="1219199"/>
                </a:lnTo>
                <a:lnTo>
                  <a:pt x="9143999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3370">
              <a:lnSpc>
                <a:spcPct val="100000"/>
              </a:lnSpc>
            </a:pPr>
            <a:r>
              <a:rPr sz="3600" spc="-25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D</a:t>
            </a:r>
            <a:r>
              <a:rPr sz="3600" spc="-10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30" dirty="0">
                <a:latin typeface="Calibri"/>
                <a:cs typeface="Calibri"/>
              </a:rPr>
              <a:t>N</a:t>
            </a:r>
            <a:r>
              <a:rPr sz="3600" spc="-20" dirty="0">
                <a:latin typeface="Calibri"/>
                <a:cs typeface="Calibri"/>
              </a:rPr>
              <a:t>AL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C</a:t>
            </a:r>
            <a:r>
              <a:rPr sz="3600" spc="-25" dirty="0">
                <a:latin typeface="Calibri"/>
                <a:cs typeface="Calibri"/>
              </a:rPr>
              <a:t>R</a:t>
            </a:r>
            <a:r>
              <a:rPr sz="3600" spc="-15" dirty="0">
                <a:latin typeface="Calibri"/>
                <a:cs typeface="Calibri"/>
              </a:rPr>
              <a:t>I</a:t>
            </a:r>
            <a:r>
              <a:rPr sz="3600" spc="-20" dirty="0">
                <a:latin typeface="Calibri"/>
                <a:cs typeface="Calibri"/>
              </a:rPr>
              <a:t>S</a:t>
            </a:r>
            <a:r>
              <a:rPr sz="3600" spc="-15" dirty="0">
                <a:latin typeface="Calibri"/>
                <a:cs typeface="Calibri"/>
              </a:rPr>
              <a:t>I</a:t>
            </a:r>
            <a:r>
              <a:rPr sz="3600" spc="-20" dirty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8175"/>
            <a:ext cx="7762240" cy="4572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000" b="1" spc="-30" dirty="0">
                <a:latin typeface="Calibri"/>
                <a:cs typeface="Calibri"/>
              </a:rPr>
              <a:t>A</a:t>
            </a:r>
            <a:r>
              <a:rPr sz="3000" b="1" dirty="0">
                <a:latin typeface="Calibri"/>
                <a:cs typeface="Calibri"/>
              </a:rPr>
              <a:t>c</a:t>
            </a:r>
            <a:r>
              <a:rPr sz="3000" b="1" spc="-25" dirty="0">
                <a:latin typeface="Calibri"/>
                <a:cs typeface="Calibri"/>
              </a:rPr>
              <a:t>u</a:t>
            </a:r>
            <a:r>
              <a:rPr sz="3000" b="1" spc="-20" dirty="0">
                <a:latin typeface="Calibri"/>
                <a:cs typeface="Calibri"/>
              </a:rPr>
              <a:t>t</a:t>
            </a:r>
            <a:r>
              <a:rPr sz="3000" b="1" dirty="0">
                <a:latin typeface="Calibri"/>
                <a:cs typeface="Calibri"/>
              </a:rPr>
              <a:t>e</a:t>
            </a:r>
            <a:r>
              <a:rPr sz="3000" b="1" spc="-65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a</a:t>
            </a:r>
            <a:r>
              <a:rPr sz="3000" b="1" spc="-35" dirty="0">
                <a:latin typeface="Calibri"/>
                <a:cs typeface="Calibri"/>
              </a:rPr>
              <a:t>d</a:t>
            </a:r>
            <a:r>
              <a:rPr sz="3000" b="1" dirty="0">
                <a:latin typeface="Calibri"/>
                <a:cs typeface="Calibri"/>
              </a:rPr>
              <a:t>r</a:t>
            </a:r>
            <a:r>
              <a:rPr sz="3000" b="1" spc="-5" dirty="0">
                <a:latin typeface="Calibri"/>
                <a:cs typeface="Calibri"/>
              </a:rPr>
              <a:t>en</a:t>
            </a:r>
            <a:r>
              <a:rPr sz="3000" b="1" spc="-20" dirty="0">
                <a:latin typeface="Calibri"/>
                <a:cs typeface="Calibri"/>
              </a:rPr>
              <a:t>a</a:t>
            </a:r>
            <a:r>
              <a:rPr sz="3000" b="1" spc="-10" dirty="0">
                <a:latin typeface="Calibri"/>
                <a:cs typeface="Calibri"/>
              </a:rPr>
              <a:t>l</a:t>
            </a:r>
            <a:r>
              <a:rPr sz="3000" b="1" spc="-80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i</a:t>
            </a:r>
            <a:r>
              <a:rPr sz="3000" b="1" spc="-25" dirty="0">
                <a:latin typeface="Calibri"/>
                <a:cs typeface="Calibri"/>
              </a:rPr>
              <a:t>n</a:t>
            </a:r>
            <a:r>
              <a:rPr sz="3000" b="1" spc="-15" dirty="0">
                <a:latin typeface="Calibri"/>
                <a:cs typeface="Calibri"/>
              </a:rPr>
              <a:t>s</a:t>
            </a:r>
            <a:r>
              <a:rPr sz="3000" b="1" spc="-25" dirty="0">
                <a:latin typeface="Calibri"/>
                <a:cs typeface="Calibri"/>
              </a:rPr>
              <a:t>u</a:t>
            </a:r>
            <a:r>
              <a:rPr sz="3000" b="1" spc="-5" dirty="0">
                <a:latin typeface="Calibri"/>
                <a:cs typeface="Calibri"/>
              </a:rPr>
              <a:t>ff</a:t>
            </a:r>
            <a:r>
              <a:rPr sz="3000" b="1" spc="-10" dirty="0">
                <a:latin typeface="Calibri"/>
                <a:cs typeface="Calibri"/>
              </a:rPr>
              <a:t>i</a:t>
            </a:r>
            <a:r>
              <a:rPr sz="3000" b="1" dirty="0">
                <a:latin typeface="Calibri"/>
                <a:cs typeface="Calibri"/>
              </a:rPr>
              <a:t>c</a:t>
            </a:r>
            <a:r>
              <a:rPr sz="3000" b="1" spc="-20" dirty="0">
                <a:latin typeface="Calibri"/>
                <a:cs typeface="Calibri"/>
              </a:rPr>
              <a:t>i</a:t>
            </a:r>
            <a:r>
              <a:rPr sz="3000" b="1" spc="-5" dirty="0">
                <a:latin typeface="Calibri"/>
                <a:cs typeface="Calibri"/>
              </a:rPr>
              <a:t>en</a:t>
            </a:r>
            <a:r>
              <a:rPr sz="3000" b="1" dirty="0">
                <a:latin typeface="Calibri"/>
                <a:cs typeface="Calibri"/>
              </a:rPr>
              <a:t>c</a:t>
            </a:r>
            <a:r>
              <a:rPr sz="3000" b="1" spc="-15" dirty="0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30" dirty="0">
                <a:latin typeface="Calibri"/>
                <a:cs typeface="Calibri"/>
              </a:rPr>
              <a:t>Me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2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al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spc="-20" dirty="0">
                <a:latin typeface="Calibri"/>
                <a:cs typeface="Calibri"/>
              </a:rPr>
              <a:t>er</a:t>
            </a:r>
            <a:r>
              <a:rPr sz="3000" spc="-15" dirty="0">
                <a:latin typeface="Calibri"/>
                <a:cs typeface="Calibri"/>
              </a:rPr>
              <a:t>g</a:t>
            </a:r>
            <a:r>
              <a:rPr sz="3000" spc="-3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n</a:t>
            </a:r>
            <a:r>
              <a:rPr sz="3000" spc="-20" dirty="0">
                <a:latin typeface="Calibri"/>
                <a:cs typeface="Calibri"/>
              </a:rPr>
              <a:t>c</a:t>
            </a:r>
            <a:r>
              <a:rPr sz="3000" spc="-15" dirty="0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  <a:p>
            <a:pPr marL="355600" marR="770890" indent="-342900">
              <a:lnSpc>
                <a:spcPts val="3240"/>
              </a:lnSpc>
              <a:spcBef>
                <a:spcPts val="795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Ac</a:t>
            </a:r>
            <a:r>
              <a:rPr sz="3000" spc="-10" dirty="0">
                <a:latin typeface="Calibri"/>
                <a:cs typeface="Calibri"/>
              </a:rPr>
              <a:t>u</a:t>
            </a:r>
            <a:r>
              <a:rPr sz="3000" spc="-15" dirty="0">
                <a:latin typeface="Calibri"/>
                <a:cs typeface="Calibri"/>
              </a:rPr>
              <a:t>te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n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5" dirty="0">
                <a:latin typeface="Calibri"/>
                <a:cs typeface="Calibri"/>
              </a:rPr>
              <a:t>s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t;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an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b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f</a:t>
            </a:r>
            <a:r>
              <a:rPr sz="3000" spc="-15" dirty="0">
                <a:latin typeface="Calibri"/>
                <a:cs typeface="Calibri"/>
              </a:rPr>
              <a:t>at</a:t>
            </a:r>
            <a:r>
              <a:rPr sz="3000" dirty="0">
                <a:latin typeface="Calibri"/>
                <a:cs typeface="Calibri"/>
              </a:rPr>
              <a:t>al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f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t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p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spc="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m</a:t>
            </a:r>
            <a:r>
              <a:rPr sz="3000" spc="-10" dirty="0">
                <a:latin typeface="Calibri"/>
                <a:cs typeface="Calibri"/>
              </a:rPr>
              <a:t>ptl</a:t>
            </a:r>
            <a:r>
              <a:rPr sz="3000" spc="-15" dirty="0">
                <a:latin typeface="Calibri"/>
                <a:cs typeface="Calibri"/>
              </a:rPr>
              <a:t>y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Calibri"/>
                <a:cs typeface="Calibri"/>
              </a:rPr>
              <a:t>rec</a:t>
            </a:r>
            <a:r>
              <a:rPr sz="3000" spc="5" dirty="0">
                <a:latin typeface="Calibri"/>
                <a:cs typeface="Calibri"/>
              </a:rPr>
              <a:t>o</a:t>
            </a:r>
            <a:r>
              <a:rPr sz="3000" spc="-20" dirty="0">
                <a:latin typeface="Calibri"/>
                <a:cs typeface="Calibri"/>
              </a:rPr>
              <a:t>g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z</a:t>
            </a:r>
            <a:r>
              <a:rPr sz="3000" spc="-3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re</a:t>
            </a:r>
            <a:r>
              <a:rPr sz="3000" spc="-15" dirty="0">
                <a:latin typeface="Calibri"/>
                <a:cs typeface="Calibri"/>
              </a:rPr>
              <a:t>at</a:t>
            </a:r>
            <a:r>
              <a:rPr sz="3000" spc="-3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5600" algn="l"/>
              </a:tabLst>
            </a:pPr>
            <a:r>
              <a:rPr sz="3000" b="1" spc="-10" dirty="0">
                <a:latin typeface="Calibri"/>
                <a:cs typeface="Calibri"/>
              </a:rPr>
              <a:t>C</a:t>
            </a:r>
            <a:r>
              <a:rPr sz="3000" b="1" spc="-20" dirty="0">
                <a:latin typeface="Calibri"/>
                <a:cs typeface="Calibri"/>
              </a:rPr>
              <a:t>l</a:t>
            </a:r>
            <a:r>
              <a:rPr sz="3000" b="1" spc="-10" dirty="0">
                <a:latin typeface="Calibri"/>
                <a:cs typeface="Calibri"/>
              </a:rPr>
              <a:t>i</a:t>
            </a:r>
            <a:r>
              <a:rPr sz="3000" b="1" spc="-25" dirty="0">
                <a:latin typeface="Calibri"/>
                <a:cs typeface="Calibri"/>
              </a:rPr>
              <a:t>n</a:t>
            </a:r>
            <a:r>
              <a:rPr sz="3000" b="1" spc="-20" dirty="0">
                <a:latin typeface="Calibri"/>
                <a:cs typeface="Calibri"/>
              </a:rPr>
              <a:t>i</a:t>
            </a:r>
            <a:r>
              <a:rPr sz="3000" b="1" dirty="0">
                <a:latin typeface="Calibri"/>
                <a:cs typeface="Calibri"/>
              </a:rPr>
              <a:t>c</a:t>
            </a:r>
            <a:r>
              <a:rPr sz="3000" b="1" spc="-30" dirty="0">
                <a:latin typeface="Calibri"/>
                <a:cs typeface="Calibri"/>
              </a:rPr>
              <a:t>a</a:t>
            </a:r>
            <a:r>
              <a:rPr sz="3000" b="1" spc="-10" dirty="0">
                <a:latin typeface="Calibri"/>
                <a:cs typeface="Calibri"/>
              </a:rPr>
              <a:t>l</a:t>
            </a:r>
            <a:r>
              <a:rPr sz="3000" b="1" spc="-7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Calibri"/>
                <a:cs typeface="Calibri"/>
              </a:rPr>
              <a:t>fe</a:t>
            </a:r>
            <a:r>
              <a:rPr sz="3000" b="1" spc="-15" dirty="0">
                <a:latin typeface="Calibri"/>
                <a:cs typeface="Calibri"/>
              </a:rPr>
              <a:t>a</a:t>
            </a:r>
            <a:r>
              <a:rPr sz="3000" b="1" spc="-10" dirty="0">
                <a:latin typeface="Calibri"/>
                <a:cs typeface="Calibri"/>
              </a:rPr>
              <a:t>t</a:t>
            </a:r>
            <a:r>
              <a:rPr sz="3000" b="1" spc="-25" dirty="0">
                <a:latin typeface="Calibri"/>
                <a:cs typeface="Calibri"/>
              </a:rPr>
              <a:t>u</a:t>
            </a:r>
            <a:r>
              <a:rPr sz="3000" b="1" spc="-10" dirty="0">
                <a:latin typeface="Calibri"/>
                <a:cs typeface="Calibri"/>
              </a:rPr>
              <a:t>r</a:t>
            </a:r>
            <a:r>
              <a:rPr sz="3000" b="1" spc="5" dirty="0">
                <a:latin typeface="Calibri"/>
                <a:cs typeface="Calibri"/>
              </a:rPr>
              <a:t>e</a:t>
            </a:r>
            <a:r>
              <a:rPr sz="3000" b="1" spc="-15" dirty="0">
                <a:latin typeface="Calibri"/>
                <a:cs typeface="Calibri"/>
              </a:rPr>
              <a:t>s</a:t>
            </a:r>
            <a:r>
              <a:rPr sz="3000" b="1" spc="-4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755650" algn="l"/>
              </a:tabLst>
            </a:pPr>
            <a:r>
              <a:rPr sz="2600" dirty="0">
                <a:latin typeface="Calibri"/>
                <a:cs typeface="Calibri"/>
              </a:rPr>
              <a:t>S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20" dirty="0">
                <a:latin typeface="Calibri"/>
                <a:cs typeface="Calibri"/>
              </a:rPr>
              <a:t>v</a:t>
            </a:r>
            <a:r>
              <a:rPr sz="2600" spc="-15" dirty="0">
                <a:latin typeface="Calibri"/>
                <a:cs typeface="Calibri"/>
              </a:rPr>
              <a:t>ere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h</a:t>
            </a:r>
            <a:r>
              <a:rPr sz="2600" spc="-25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p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v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10" dirty="0">
                <a:latin typeface="Calibri"/>
                <a:cs typeface="Calibri"/>
              </a:rPr>
              <a:t>a</a:t>
            </a:r>
            <a:r>
              <a:rPr sz="2600" spc="-20" dirty="0">
                <a:latin typeface="Calibri"/>
                <a:cs typeface="Calibri"/>
              </a:rPr>
              <a:t>em</a:t>
            </a:r>
            <a:r>
              <a:rPr sz="2600" dirty="0">
                <a:latin typeface="Calibri"/>
                <a:cs typeface="Calibri"/>
              </a:rPr>
              <a:t>ia</a:t>
            </a:r>
            <a:endParaRPr sz="2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755650" algn="l"/>
              </a:tabLst>
            </a:pPr>
            <a:r>
              <a:rPr sz="2600" spc="5" dirty="0">
                <a:latin typeface="Calibri"/>
                <a:cs typeface="Calibri"/>
              </a:rPr>
              <a:t>D</a:t>
            </a:r>
            <a:r>
              <a:rPr sz="2600" spc="-20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h</a:t>
            </a:r>
            <a:r>
              <a:rPr sz="2600" spc="-15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d</a:t>
            </a:r>
            <a:r>
              <a:rPr sz="2600" spc="-1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on</a:t>
            </a:r>
            <a:endParaRPr sz="2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755650" algn="l"/>
              </a:tabLst>
            </a:pPr>
            <a:r>
              <a:rPr sz="2600" dirty="0">
                <a:latin typeface="Calibri"/>
                <a:cs typeface="Calibri"/>
              </a:rPr>
              <a:t>Sh</a:t>
            </a:r>
            <a:r>
              <a:rPr sz="2600" spc="-5" dirty="0">
                <a:latin typeface="Calibri"/>
                <a:cs typeface="Calibri"/>
              </a:rPr>
              <a:t>oc</a:t>
            </a:r>
            <a:r>
              <a:rPr sz="2600" spc="-15" dirty="0">
                <a:latin typeface="Calibri"/>
                <a:cs typeface="Calibri"/>
              </a:rPr>
              <a:t>k</a:t>
            </a:r>
            <a:endParaRPr sz="2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755650" algn="l"/>
              </a:tabLst>
            </a:pPr>
            <a:r>
              <a:rPr sz="2600" spc="-25" dirty="0">
                <a:latin typeface="Calibri"/>
                <a:cs typeface="Calibri"/>
              </a:rPr>
              <a:t>Hy</a:t>
            </a:r>
            <a:r>
              <a:rPr sz="2600" dirty="0">
                <a:latin typeface="Calibri"/>
                <a:cs typeface="Calibri"/>
              </a:rPr>
              <a:t>p</a:t>
            </a:r>
            <a:r>
              <a:rPr sz="2600" spc="-5" dirty="0">
                <a:latin typeface="Calibri"/>
                <a:cs typeface="Calibri"/>
              </a:rPr>
              <a:t>og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15" dirty="0">
                <a:latin typeface="Calibri"/>
                <a:cs typeface="Calibri"/>
              </a:rPr>
              <a:t>y</a:t>
            </a:r>
            <a:r>
              <a:rPr sz="2600" spc="-20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3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ia</a:t>
            </a:r>
            <a:endParaRPr sz="2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755650" algn="l"/>
              </a:tabLst>
            </a:pPr>
            <a:r>
              <a:rPr sz="2600" dirty="0">
                <a:latin typeface="Calibri"/>
                <a:cs typeface="Calibri"/>
              </a:rPr>
              <a:t>p</a:t>
            </a:r>
            <a:r>
              <a:rPr sz="2600" spc="-15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ss</a:t>
            </a:r>
            <a:r>
              <a:rPr sz="2600" spc="10" dirty="0">
                <a:latin typeface="Calibri"/>
                <a:cs typeface="Calibri"/>
              </a:rPr>
              <a:t>i</a:t>
            </a:r>
            <a:r>
              <a:rPr sz="2600" spc="-10" dirty="0">
                <a:latin typeface="Calibri"/>
                <a:cs typeface="Calibri"/>
              </a:rPr>
              <a:t>b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libri"/>
                <a:cs typeface="Calibri"/>
              </a:rPr>
              <a:t>me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1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u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5" dirty="0">
                <a:latin typeface="Calibri"/>
                <a:cs typeface="Calibri"/>
              </a:rPr>
              <a:t>os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20" dirty="0">
                <a:latin typeface="Calibri"/>
                <a:cs typeface="Calibri"/>
              </a:rPr>
              <a:t>sc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u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2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ss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19200"/>
          </a:xfrm>
          <a:custGeom>
            <a:avLst/>
            <a:gdLst/>
            <a:ahLst/>
            <a:cxnLst/>
            <a:rect l="l" t="t" r="r" b="b"/>
            <a:pathLst>
              <a:path w="9144000" h="1219200">
                <a:moveTo>
                  <a:pt x="9143999" y="0"/>
                </a:moveTo>
                <a:lnTo>
                  <a:pt x="0" y="0"/>
                </a:lnTo>
                <a:lnTo>
                  <a:pt x="0" y="1219199"/>
                </a:lnTo>
                <a:lnTo>
                  <a:pt x="9143999" y="1219199"/>
                </a:lnTo>
                <a:lnTo>
                  <a:pt x="9143999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3370">
              <a:lnSpc>
                <a:spcPct val="100000"/>
              </a:lnSpc>
            </a:pPr>
            <a:r>
              <a:rPr sz="3600" spc="-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600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600" spc="-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600" spc="-2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600" spc="-3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600" spc="-20" dirty="0">
                <a:solidFill>
                  <a:srgbClr val="000000"/>
                </a:solidFill>
                <a:latin typeface="Calibri"/>
                <a:cs typeface="Calibri"/>
              </a:rPr>
              <a:t>AL</a:t>
            </a:r>
            <a:r>
              <a:rPr sz="36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3600" spc="-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600" spc="-1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600" spc="-2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600" spc="-1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600" spc="-2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88713"/>
            <a:ext cx="8006080" cy="3636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C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spc="-30" dirty="0">
                <a:latin typeface="Calibri"/>
                <a:cs typeface="Calibri"/>
              </a:rPr>
              <a:t>u</a:t>
            </a:r>
            <a:r>
              <a:rPr sz="3200" b="1" spc="-15" dirty="0">
                <a:latin typeface="Calibri"/>
                <a:cs typeface="Calibri"/>
              </a:rPr>
              <a:t>s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755650" algn="l"/>
              </a:tabLst>
            </a:pP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spc="-15" dirty="0">
                <a:latin typeface="Calibri"/>
                <a:cs typeface="Calibri"/>
              </a:rPr>
              <a:t>ci</a:t>
            </a:r>
            <a:r>
              <a:rPr sz="2800" spc="-5" dirty="0">
                <a:latin typeface="Calibri"/>
                <a:cs typeface="Calibri"/>
              </a:rPr>
              <a:t>pi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tre</a:t>
            </a:r>
            <a:r>
              <a:rPr sz="2800" dirty="0">
                <a:latin typeface="Calibri"/>
                <a:cs typeface="Calibri"/>
              </a:rPr>
              <a:t>ss</a:t>
            </a:r>
            <a:endParaRPr sz="2800">
              <a:latin typeface="Calibri"/>
              <a:cs typeface="Calibri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inf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1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ery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pati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ipi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adr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ailu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tre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te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lu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id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os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ot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re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755650" algn="l"/>
              </a:tabLst>
            </a:pP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hae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or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ha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ant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ulan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trea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5" dirty="0">
                <a:latin typeface="Calibri"/>
                <a:cs typeface="Calibri"/>
              </a:rPr>
              <a:t>nt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755650" algn="l"/>
              </a:tabLst>
            </a:pP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cc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ic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19200"/>
          </a:xfrm>
          <a:custGeom>
            <a:avLst/>
            <a:gdLst/>
            <a:ahLst/>
            <a:cxnLst/>
            <a:rect l="l" t="t" r="r" b="b"/>
            <a:pathLst>
              <a:path w="9144000" h="1219200">
                <a:moveTo>
                  <a:pt x="9143999" y="0"/>
                </a:moveTo>
                <a:lnTo>
                  <a:pt x="0" y="0"/>
                </a:lnTo>
                <a:lnTo>
                  <a:pt x="0" y="1219199"/>
                </a:lnTo>
                <a:lnTo>
                  <a:pt x="9143999" y="1219199"/>
                </a:lnTo>
                <a:lnTo>
                  <a:pt x="9143999" y="0"/>
                </a:lnTo>
                <a:close/>
              </a:path>
            </a:pathLst>
          </a:custGeom>
          <a:solidFill>
            <a:srgbClr val="C0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8760">
              <a:lnSpc>
                <a:spcPct val="100000"/>
              </a:lnSpc>
            </a:pP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Man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88713"/>
            <a:ext cx="7664450" cy="287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spc="-25" dirty="0">
                <a:latin typeface="Calibri"/>
                <a:cs typeface="Calibri"/>
              </a:rPr>
              <a:t>A</a:t>
            </a:r>
            <a:r>
              <a:rPr sz="3200" b="1" spc="-20" dirty="0">
                <a:latin typeface="Calibri"/>
                <a:cs typeface="Calibri"/>
              </a:rPr>
              <a:t>d</a:t>
            </a:r>
            <a:r>
              <a:rPr sz="3200" b="1" spc="-5" dirty="0">
                <a:latin typeface="Calibri"/>
                <a:cs typeface="Calibri"/>
              </a:rPr>
              <a:t>re</a:t>
            </a:r>
            <a:r>
              <a:rPr sz="3200" b="1" spc="-10" dirty="0">
                <a:latin typeface="Calibri"/>
                <a:cs typeface="Calibri"/>
              </a:rPr>
              <a:t>n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cr</a:t>
            </a:r>
            <a:r>
              <a:rPr sz="3200" b="1" dirty="0">
                <a:latin typeface="Calibri"/>
                <a:cs typeface="Calibri"/>
              </a:rPr>
              <a:t>i</a:t>
            </a:r>
            <a:r>
              <a:rPr sz="3200" b="1" spc="-10" dirty="0">
                <a:latin typeface="Calibri"/>
                <a:cs typeface="Calibri"/>
              </a:rPr>
              <a:t>s</a:t>
            </a:r>
            <a:r>
              <a:rPr sz="3200" b="1" spc="-15" dirty="0">
                <a:latin typeface="Calibri"/>
                <a:cs typeface="Calibri"/>
              </a:rPr>
              <a:t>is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755650" algn="l"/>
              </a:tabLst>
            </a:pP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.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s,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755650" marR="173355" lvl="1" indent="-285750">
              <a:lnSpc>
                <a:spcPct val="100000"/>
              </a:lnSpc>
              <a:buFont typeface="Arial"/>
              <a:buChar char="•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IV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1</a:t>
            </a:r>
            <a:r>
              <a:rPr sz="2800" spc="-25" dirty="0">
                <a:latin typeface="Calibri"/>
                <a:cs typeface="Calibri"/>
              </a:rPr>
              <a:t>0</a:t>
            </a:r>
            <a:r>
              <a:rPr sz="2800" spc="-20" dirty="0">
                <a:latin typeface="Calibri"/>
                <a:cs typeface="Calibri"/>
              </a:rPr>
              <a:t>0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ic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be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ue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dai</a:t>
            </a:r>
            <a:r>
              <a:rPr sz="2800" spc="-15" dirty="0">
                <a:latin typeface="Calibri"/>
                <a:cs typeface="Calibri"/>
              </a:rPr>
              <a:t>ly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er</a:t>
            </a:r>
            <a:r>
              <a:rPr sz="2800" spc="-15" dirty="0">
                <a:latin typeface="Calibri"/>
                <a:cs typeface="Calibri"/>
              </a:rPr>
              <a:t>wa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ta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9143999" y="0"/>
                </a:moveTo>
                <a:lnTo>
                  <a:pt x="0" y="0"/>
                </a:lnTo>
                <a:lnTo>
                  <a:pt x="0" y="1371599"/>
                </a:lnTo>
                <a:lnTo>
                  <a:pt x="9143999" y="1371599"/>
                </a:lnTo>
                <a:lnTo>
                  <a:pt x="9143999" y="0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12" rIns="0" bIns="0" rtlCol="0">
            <a:spAutoFit/>
          </a:bodyPr>
          <a:lstStyle/>
          <a:p>
            <a:pPr marL="2061210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aldos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ni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36" y="1688713"/>
            <a:ext cx="7984490" cy="4126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0" marR="5080" indent="410209">
              <a:lnSpc>
                <a:spcPct val="100000"/>
              </a:lnSpc>
              <a:buFont typeface="Arial"/>
              <a:buChar char="•"/>
              <a:tabLst>
                <a:tab pos="1179830" algn="l"/>
              </a:tabLst>
            </a:pP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m</a:t>
            </a:r>
            <a:r>
              <a:rPr sz="3200" spc="-20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d</a:t>
            </a:r>
            <a:r>
              <a:rPr sz="3200" spc="-15" dirty="0">
                <a:latin typeface="Times New Roman"/>
                <a:cs typeface="Times New Roman"/>
              </a:rPr>
              <a:t>i</a:t>
            </a:r>
            <a:r>
              <a:rPr sz="3200" spc="-10" dirty="0">
                <a:latin typeface="Times New Roman"/>
                <a:cs typeface="Times New Roman"/>
              </a:rPr>
              <a:t>cal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c</a:t>
            </a:r>
            <a:r>
              <a:rPr sz="3200" spc="5" dirty="0">
                <a:latin typeface="Times New Roman"/>
                <a:cs typeface="Times New Roman"/>
              </a:rPr>
              <a:t>ond</a:t>
            </a:r>
            <a:r>
              <a:rPr sz="3200" spc="-15" dirty="0">
                <a:latin typeface="Times New Roman"/>
                <a:cs typeface="Times New Roman"/>
              </a:rPr>
              <a:t>it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5" dirty="0">
                <a:latin typeface="Times New Roman"/>
                <a:cs typeface="Times New Roman"/>
              </a:rPr>
              <a:t> wh</a:t>
            </a:r>
            <a:r>
              <a:rPr sz="3200" spc="-20" dirty="0">
                <a:latin typeface="Times New Roman"/>
                <a:cs typeface="Times New Roman"/>
              </a:rPr>
              <a:t>e</a:t>
            </a:r>
            <a:r>
              <a:rPr sz="3200" spc="-15" dirty="0">
                <a:latin typeface="Times New Roman"/>
                <a:cs typeface="Times New Roman"/>
              </a:rPr>
              <a:t>re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t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m</a:t>
            </a:r>
            <a:r>
              <a:rPr sz="3200" spc="-20" dirty="0">
                <a:latin typeface="Times New Roman"/>
                <a:cs typeface="Times New Roman"/>
              </a:rPr>
              <a:t>u</a:t>
            </a:r>
            <a:r>
              <a:rPr sz="3200" spc="-10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h </a:t>
            </a:r>
            <a:r>
              <a:rPr sz="3200" spc="-10" dirty="0">
                <a:latin typeface="Times New Roman"/>
                <a:cs typeface="Times New Roman"/>
              </a:rPr>
              <a:t>a</a:t>
            </a:r>
            <a:r>
              <a:rPr sz="3200" spc="-15" dirty="0">
                <a:latin typeface="Times New Roman"/>
                <a:cs typeface="Times New Roman"/>
              </a:rPr>
              <a:t>l</a:t>
            </a:r>
            <a:r>
              <a:rPr sz="3200" spc="5" dirty="0">
                <a:latin typeface="Times New Roman"/>
                <a:cs typeface="Times New Roman"/>
              </a:rPr>
              <a:t>do</a:t>
            </a:r>
            <a:r>
              <a:rPr sz="3200" spc="-10" dirty="0">
                <a:latin typeface="Times New Roman"/>
                <a:cs typeface="Times New Roman"/>
              </a:rPr>
              <a:t>s</a:t>
            </a:r>
            <a:r>
              <a:rPr sz="3200" spc="-15" dirty="0">
                <a:latin typeface="Times New Roman"/>
                <a:cs typeface="Times New Roman"/>
              </a:rPr>
              <a:t>t</a:t>
            </a:r>
            <a:r>
              <a:rPr sz="3200" spc="-10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ro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</a:t>
            </a:r>
            <a:r>
              <a:rPr sz="3200" spc="5" dirty="0">
                <a:latin typeface="Times New Roman"/>
                <a:cs typeface="Times New Roman"/>
              </a:rPr>
              <a:t>odu</a:t>
            </a:r>
            <a:r>
              <a:rPr sz="3200" spc="-20" dirty="0">
                <a:latin typeface="Times New Roman"/>
                <a:cs typeface="Times New Roman"/>
              </a:rPr>
              <a:t>c</a:t>
            </a:r>
            <a:r>
              <a:rPr sz="3200" spc="-10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d</a:t>
            </a:r>
            <a:r>
              <a:rPr sz="3200" spc="5" dirty="0">
                <a:latin typeface="Times New Roman"/>
                <a:cs typeface="Times New Roman"/>
              </a:rPr>
              <a:t> b</a:t>
            </a:r>
            <a:r>
              <a:rPr sz="3200" dirty="0">
                <a:latin typeface="Times New Roman"/>
                <a:cs typeface="Times New Roman"/>
              </a:rPr>
              <a:t>y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t</a:t>
            </a:r>
            <a:r>
              <a:rPr sz="3200" spc="5" dirty="0">
                <a:latin typeface="Times New Roman"/>
                <a:cs typeface="Times New Roman"/>
              </a:rPr>
              <a:t>h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d</a:t>
            </a:r>
            <a:r>
              <a:rPr sz="3200" spc="-15" dirty="0">
                <a:latin typeface="Times New Roman"/>
                <a:cs typeface="Times New Roman"/>
              </a:rPr>
              <a:t>r</a:t>
            </a:r>
            <a:r>
              <a:rPr sz="3200" spc="-20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spc="-10" dirty="0">
                <a:latin typeface="Times New Roman"/>
                <a:cs typeface="Times New Roman"/>
              </a:rPr>
              <a:t>al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g</a:t>
            </a:r>
            <a:r>
              <a:rPr sz="3200" spc="-15" dirty="0">
                <a:latin typeface="Times New Roman"/>
                <a:cs typeface="Times New Roman"/>
              </a:rPr>
              <a:t>l</a:t>
            </a:r>
            <a:r>
              <a:rPr sz="3200" spc="-10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5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s,</a:t>
            </a:r>
            <a:endParaRPr sz="3200">
              <a:latin typeface="Times New Roman"/>
              <a:cs typeface="Times New Roman"/>
            </a:endParaRPr>
          </a:p>
          <a:p>
            <a:pPr marL="2962910" marR="575945" indent="-1959610">
              <a:lnSpc>
                <a:spcPct val="100000"/>
              </a:lnSpc>
            </a:pPr>
            <a:r>
              <a:rPr sz="3200" spc="-5" dirty="0">
                <a:latin typeface="Times New Roman"/>
                <a:cs typeface="Times New Roman"/>
              </a:rPr>
              <a:t>w</a:t>
            </a:r>
            <a:r>
              <a:rPr sz="3200" spc="5" dirty="0">
                <a:latin typeface="Times New Roman"/>
                <a:cs typeface="Times New Roman"/>
              </a:rPr>
              <a:t>h</a:t>
            </a:r>
            <a:r>
              <a:rPr sz="3200" spc="-20" dirty="0">
                <a:latin typeface="Times New Roman"/>
                <a:cs typeface="Times New Roman"/>
              </a:rPr>
              <a:t>ic</a:t>
            </a:r>
            <a:r>
              <a:rPr sz="3200" dirty="0">
                <a:latin typeface="Times New Roman"/>
                <a:cs typeface="Times New Roman"/>
              </a:rPr>
              <a:t>h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</a:t>
            </a:r>
            <a:r>
              <a:rPr sz="3200" spc="-20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l</a:t>
            </a:r>
            <a:r>
              <a:rPr sz="3200" spc="-10" dirty="0">
                <a:latin typeface="Times New Roman"/>
                <a:cs typeface="Times New Roman"/>
              </a:rPr>
              <a:t>ea</a:t>
            </a:r>
            <a:r>
              <a:rPr sz="3200" dirty="0">
                <a:latin typeface="Times New Roman"/>
                <a:cs typeface="Times New Roman"/>
              </a:rPr>
              <a:t>d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spc="-20" dirty="0">
                <a:latin typeface="Times New Roman"/>
                <a:cs typeface="Times New Roman"/>
              </a:rPr>
              <a:t>d</a:t>
            </a:r>
            <a:r>
              <a:rPr sz="3200" spc="-15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u</a:t>
            </a:r>
            <a:r>
              <a:rPr sz="3200" spc="-25" dirty="0">
                <a:latin typeface="Times New Roman"/>
                <a:cs typeface="Times New Roman"/>
              </a:rPr>
              <a:t>m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re</a:t>
            </a:r>
            <a:r>
              <a:rPr sz="3200" spc="-15" dirty="0">
                <a:latin typeface="Times New Roman"/>
                <a:cs typeface="Times New Roman"/>
              </a:rPr>
              <a:t>t</a:t>
            </a:r>
            <a:r>
              <a:rPr sz="3200" spc="-10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spc="-15" dirty="0">
                <a:latin typeface="Times New Roman"/>
                <a:cs typeface="Times New Roman"/>
              </a:rPr>
              <a:t>t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d </a:t>
            </a:r>
            <a:r>
              <a:rPr sz="3200" spc="5" dirty="0">
                <a:latin typeface="Times New Roman"/>
                <a:cs typeface="Times New Roman"/>
              </a:rPr>
              <a:t>po</a:t>
            </a:r>
            <a:r>
              <a:rPr sz="3200" spc="-15" dirty="0">
                <a:latin typeface="Times New Roman"/>
                <a:cs typeface="Times New Roman"/>
              </a:rPr>
              <a:t>t</a:t>
            </a:r>
            <a:r>
              <a:rPr sz="3200" spc="-10" dirty="0">
                <a:latin typeface="Times New Roman"/>
                <a:cs typeface="Times New Roman"/>
              </a:rPr>
              <a:t>as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15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u</a:t>
            </a:r>
            <a:r>
              <a:rPr sz="3200" spc="-25" dirty="0">
                <a:latin typeface="Times New Roman"/>
                <a:cs typeface="Times New Roman"/>
              </a:rPr>
              <a:t>m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l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10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30" dirty="0">
                <a:latin typeface="Times New Roman"/>
                <a:cs typeface="Times New Roman"/>
              </a:rPr>
              <a:t>T</a:t>
            </a:r>
            <a:r>
              <a:rPr sz="3200" spc="25" dirty="0">
                <a:latin typeface="Times New Roman"/>
                <a:cs typeface="Times New Roman"/>
              </a:rPr>
              <a:t>y</a:t>
            </a:r>
            <a:r>
              <a:rPr sz="3200" spc="-20" dirty="0">
                <a:latin typeface="Times New Roman"/>
                <a:cs typeface="Times New Roman"/>
              </a:rPr>
              <a:t>p</a:t>
            </a:r>
            <a:r>
              <a:rPr sz="3200" spc="-10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10" dirty="0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i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15" dirty="0">
                <a:latin typeface="Times New Roman"/>
                <a:cs typeface="Times New Roman"/>
              </a:rPr>
              <a:t>y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ni</a:t>
            </a:r>
            <a:r>
              <a:rPr sz="2800" spc="-25" dirty="0">
                <a:latin typeface="Times New Roman"/>
                <a:cs typeface="Times New Roman"/>
              </a:rPr>
              <a:t>sm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5" dirty="0">
                <a:latin typeface="Times New Roman"/>
                <a:cs typeface="Times New Roman"/>
              </a:rPr>
              <a:t>yp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25" dirty="0">
                <a:latin typeface="Times New Roman"/>
                <a:cs typeface="Times New Roman"/>
              </a:rPr>
              <a:t>sm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3414" y="2095496"/>
            <a:ext cx="7681595" cy="236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4000" spc="-25" dirty="0">
                <a:latin typeface="Calibri"/>
                <a:cs typeface="Calibri"/>
              </a:rPr>
              <a:t>Pr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45" dirty="0">
                <a:latin typeface="Calibri"/>
                <a:cs typeface="Calibri"/>
              </a:rPr>
              <a:t>m</a:t>
            </a:r>
            <a:r>
              <a:rPr sz="4000" spc="-20" dirty="0">
                <a:latin typeface="Calibri"/>
                <a:cs typeface="Calibri"/>
              </a:rPr>
              <a:t>ary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Calibri"/>
                <a:cs typeface="Calibri"/>
              </a:rPr>
              <a:t>hy</a:t>
            </a:r>
            <a:r>
              <a:rPr sz="4000" spc="-30" dirty="0">
                <a:latin typeface="Calibri"/>
                <a:cs typeface="Calibri"/>
              </a:rPr>
              <a:t>pe</a:t>
            </a:r>
            <a:r>
              <a:rPr sz="4000" spc="-15" dirty="0">
                <a:latin typeface="Calibri"/>
                <a:cs typeface="Calibri"/>
              </a:rPr>
              <a:t>r</a:t>
            </a:r>
            <a:r>
              <a:rPr sz="4000" spc="-10" dirty="0">
                <a:latin typeface="Calibri"/>
                <a:cs typeface="Calibri"/>
              </a:rPr>
              <a:t>a</a:t>
            </a:r>
            <a:r>
              <a:rPr sz="4000" spc="-5" dirty="0">
                <a:latin typeface="Calibri"/>
                <a:cs typeface="Calibri"/>
              </a:rPr>
              <a:t>ldos</a:t>
            </a:r>
            <a:r>
              <a:rPr sz="4000" spc="-25" dirty="0">
                <a:latin typeface="Calibri"/>
                <a:cs typeface="Calibri"/>
              </a:rPr>
              <a:t>te</a:t>
            </a:r>
            <a:r>
              <a:rPr sz="4000" spc="-15" dirty="0">
                <a:latin typeface="Calibri"/>
                <a:cs typeface="Calibri"/>
              </a:rPr>
              <a:t>r</a:t>
            </a:r>
            <a:r>
              <a:rPr sz="4000" spc="-5" dirty="0">
                <a:latin typeface="Calibri"/>
                <a:cs typeface="Calibri"/>
              </a:rPr>
              <a:t>on</a:t>
            </a:r>
            <a:r>
              <a:rPr sz="4000" spc="-15" dirty="0">
                <a:latin typeface="Calibri"/>
                <a:cs typeface="Calibri"/>
              </a:rPr>
              <a:t>i</a:t>
            </a:r>
            <a:r>
              <a:rPr sz="4000" spc="-5" dirty="0">
                <a:latin typeface="Calibri"/>
                <a:cs typeface="Calibri"/>
              </a:rPr>
              <a:t>s</a:t>
            </a:r>
            <a:r>
              <a:rPr sz="4000" spc="-35" dirty="0">
                <a:latin typeface="Calibri"/>
                <a:cs typeface="Calibri"/>
              </a:rPr>
              <a:t>m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Calibri"/>
                <a:cs typeface="Calibri"/>
              </a:rPr>
              <a:t>(hyp</a:t>
            </a:r>
            <a:r>
              <a:rPr sz="4000" spc="5" dirty="0">
                <a:latin typeface="Calibri"/>
                <a:cs typeface="Calibri"/>
              </a:rPr>
              <a:t>o</a:t>
            </a:r>
            <a:r>
              <a:rPr sz="4000" spc="-25" dirty="0">
                <a:latin typeface="Calibri"/>
                <a:cs typeface="Calibri"/>
              </a:rPr>
              <a:t>re</a:t>
            </a:r>
            <a:r>
              <a:rPr sz="4000" spc="-5" dirty="0">
                <a:latin typeface="Calibri"/>
                <a:cs typeface="Calibri"/>
              </a:rPr>
              <a:t>n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30" dirty="0">
                <a:latin typeface="Calibri"/>
                <a:cs typeface="Calibri"/>
              </a:rPr>
              <a:t>ne</a:t>
            </a:r>
            <a:r>
              <a:rPr sz="4000" dirty="0">
                <a:latin typeface="Calibri"/>
                <a:cs typeface="Calibri"/>
              </a:rPr>
              <a:t>m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20" dirty="0">
                <a:latin typeface="Calibri"/>
                <a:cs typeface="Calibri"/>
              </a:rPr>
              <a:t>c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Calibri"/>
                <a:cs typeface="Calibri"/>
              </a:rPr>
              <a:t>hy</a:t>
            </a:r>
            <a:r>
              <a:rPr sz="4000" spc="-30" dirty="0">
                <a:latin typeface="Calibri"/>
                <a:cs typeface="Calibri"/>
              </a:rPr>
              <a:t>pe</a:t>
            </a:r>
            <a:r>
              <a:rPr sz="4000" spc="-25" dirty="0">
                <a:latin typeface="Calibri"/>
                <a:cs typeface="Calibri"/>
              </a:rPr>
              <a:t>r</a:t>
            </a:r>
            <a:r>
              <a:rPr sz="4000" spc="10" dirty="0">
                <a:latin typeface="Calibri"/>
                <a:cs typeface="Calibri"/>
              </a:rPr>
              <a:t>a</a:t>
            </a:r>
            <a:r>
              <a:rPr sz="4000" spc="-10" dirty="0">
                <a:latin typeface="Calibri"/>
                <a:cs typeface="Calibri"/>
              </a:rPr>
              <a:t>l</a:t>
            </a:r>
            <a:r>
              <a:rPr sz="4000" spc="-5" dirty="0">
                <a:latin typeface="Calibri"/>
                <a:cs typeface="Calibri"/>
              </a:rPr>
              <a:t>dos</a:t>
            </a:r>
            <a:r>
              <a:rPr sz="4000" spc="-20" dirty="0">
                <a:latin typeface="Calibri"/>
                <a:cs typeface="Calibri"/>
              </a:rPr>
              <a:t>t</a:t>
            </a:r>
            <a:r>
              <a:rPr sz="4000" spc="-15" dirty="0">
                <a:latin typeface="Calibri"/>
                <a:cs typeface="Calibri"/>
              </a:rPr>
              <a:t>e</a:t>
            </a:r>
            <a:r>
              <a:rPr sz="4000" spc="-25" dirty="0">
                <a:latin typeface="Calibri"/>
                <a:cs typeface="Calibri"/>
              </a:rPr>
              <a:t>r</a:t>
            </a:r>
            <a:r>
              <a:rPr sz="4000" spc="-5" dirty="0">
                <a:latin typeface="Calibri"/>
                <a:cs typeface="Calibri"/>
              </a:rPr>
              <a:t>on</a:t>
            </a:r>
            <a:r>
              <a:rPr sz="4000" spc="-15" dirty="0">
                <a:latin typeface="Calibri"/>
                <a:cs typeface="Calibri"/>
              </a:rPr>
              <a:t>i</a:t>
            </a:r>
            <a:r>
              <a:rPr sz="4000" spc="-5" dirty="0">
                <a:latin typeface="Calibri"/>
                <a:cs typeface="Calibri"/>
              </a:rPr>
              <a:t>s</a:t>
            </a:r>
            <a:r>
              <a:rPr sz="4000" spc="-45" dirty="0">
                <a:latin typeface="Calibri"/>
                <a:cs typeface="Calibri"/>
              </a:rPr>
              <a:t>m</a:t>
            </a:r>
            <a:r>
              <a:rPr sz="4000" dirty="0">
                <a:latin typeface="Calibri"/>
                <a:cs typeface="Calibri"/>
              </a:rPr>
              <a:t>)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415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4000" spc="-5" dirty="0">
                <a:latin typeface="Calibri"/>
                <a:cs typeface="Calibri"/>
              </a:rPr>
              <a:t>C</a:t>
            </a:r>
            <a:r>
              <a:rPr sz="4000" spc="5" dirty="0">
                <a:latin typeface="Calibri"/>
                <a:cs typeface="Calibri"/>
              </a:rPr>
              <a:t>o</a:t>
            </a:r>
            <a:r>
              <a:rPr sz="4000" spc="-15" dirty="0">
                <a:latin typeface="Calibri"/>
                <a:cs typeface="Calibri"/>
              </a:rPr>
              <a:t>n</a:t>
            </a:r>
            <a:r>
              <a:rPr sz="4000" spc="-25" dirty="0">
                <a:latin typeface="Calibri"/>
                <a:cs typeface="Calibri"/>
              </a:rPr>
              <a:t>n’</a:t>
            </a:r>
            <a:r>
              <a:rPr sz="4000" dirty="0">
                <a:latin typeface="Calibri"/>
                <a:cs typeface="Calibri"/>
              </a:rPr>
              <a:t>s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Calibri"/>
                <a:cs typeface="Calibri"/>
              </a:rPr>
              <a:t>s</a:t>
            </a:r>
            <a:r>
              <a:rPr sz="4000" spc="-25" dirty="0">
                <a:latin typeface="Calibri"/>
                <a:cs typeface="Calibri"/>
              </a:rPr>
              <a:t>y</a:t>
            </a:r>
            <a:r>
              <a:rPr sz="4000" spc="-5" dirty="0">
                <a:latin typeface="Calibri"/>
                <a:cs typeface="Calibri"/>
              </a:rPr>
              <a:t>nd</a:t>
            </a:r>
            <a:r>
              <a:rPr sz="4000" spc="-10" dirty="0">
                <a:latin typeface="Calibri"/>
                <a:cs typeface="Calibri"/>
              </a:rPr>
              <a:t>r</a:t>
            </a:r>
            <a:r>
              <a:rPr sz="4000" spc="5" dirty="0">
                <a:latin typeface="Calibri"/>
                <a:cs typeface="Calibri"/>
              </a:rPr>
              <a:t>o</a:t>
            </a:r>
            <a:r>
              <a:rPr sz="4000" spc="-45" dirty="0">
                <a:latin typeface="Calibri"/>
                <a:cs typeface="Calibri"/>
              </a:rPr>
              <a:t>m</a:t>
            </a:r>
            <a:r>
              <a:rPr sz="4000" spc="-20" dirty="0"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9143999" y="0"/>
                </a:moveTo>
                <a:lnTo>
                  <a:pt x="0" y="0"/>
                </a:lnTo>
                <a:lnTo>
                  <a:pt x="0" y="1371599"/>
                </a:lnTo>
                <a:lnTo>
                  <a:pt x="9143999" y="137159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8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12" rIns="0" bIns="0" rtlCol="0">
            <a:spAutoFit/>
          </a:bodyPr>
          <a:lstStyle/>
          <a:p>
            <a:pPr marL="1859280">
              <a:lnSpc>
                <a:spcPct val="100000"/>
              </a:lnSpc>
            </a:pP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im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b="0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ald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ni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9626" y="1712596"/>
            <a:ext cx="7659370" cy="3763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0">
              <a:lnSpc>
                <a:spcPct val="100000"/>
              </a:lnSpc>
            </a:pPr>
            <a:r>
              <a:rPr sz="3200" b="1" spc="5" dirty="0">
                <a:latin typeface="Times New Roman"/>
                <a:cs typeface="Times New Roman"/>
              </a:rPr>
              <a:t>C</a:t>
            </a:r>
            <a:r>
              <a:rPr sz="3200" b="1" spc="-20" dirty="0">
                <a:latin typeface="Times New Roman"/>
                <a:cs typeface="Times New Roman"/>
              </a:rPr>
              <a:t>O</a:t>
            </a:r>
            <a:r>
              <a:rPr sz="3200" b="1" spc="-5" dirty="0">
                <a:latin typeface="Times New Roman"/>
                <a:cs typeface="Times New Roman"/>
              </a:rPr>
              <a:t>N</a:t>
            </a:r>
            <a:r>
              <a:rPr sz="3200" b="1" spc="5" dirty="0">
                <a:latin typeface="Times New Roman"/>
                <a:cs typeface="Times New Roman"/>
              </a:rPr>
              <a:t>N</a:t>
            </a:r>
            <a:r>
              <a:rPr sz="3200" b="1" dirty="0">
                <a:latin typeface="Times New Roman"/>
                <a:cs typeface="Times New Roman"/>
              </a:rPr>
              <a:t>’S</a:t>
            </a:r>
            <a:r>
              <a:rPr sz="3200" b="1" spc="5" dirty="0">
                <a:latin typeface="Times New Roman"/>
                <a:cs typeface="Times New Roman"/>
              </a:rPr>
              <a:t> S</a:t>
            </a:r>
            <a:r>
              <a:rPr sz="3200" b="1" spc="-5" dirty="0">
                <a:latin typeface="Times New Roman"/>
                <a:cs typeface="Times New Roman"/>
              </a:rPr>
              <a:t>Y</a:t>
            </a:r>
            <a:r>
              <a:rPr sz="3200" b="1" spc="5" dirty="0">
                <a:latin typeface="Times New Roman"/>
                <a:cs typeface="Times New Roman"/>
              </a:rPr>
              <a:t>ND</a:t>
            </a:r>
            <a:r>
              <a:rPr sz="3200" b="1" spc="-5" dirty="0">
                <a:latin typeface="Times New Roman"/>
                <a:cs typeface="Times New Roman"/>
              </a:rPr>
              <a:t>R</a:t>
            </a:r>
            <a:r>
              <a:rPr sz="3200" b="1" spc="5" dirty="0">
                <a:latin typeface="Times New Roman"/>
                <a:cs typeface="Times New Roman"/>
              </a:rPr>
              <a:t>O</a:t>
            </a:r>
            <a:r>
              <a:rPr sz="3200" b="1" spc="-40" dirty="0">
                <a:latin typeface="Times New Roman"/>
                <a:cs typeface="Times New Roman"/>
              </a:rPr>
              <a:t>M</a:t>
            </a:r>
            <a:r>
              <a:rPr sz="3200" b="1" spc="-25" dirty="0"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135890" marR="5080" indent="74930">
              <a:lnSpc>
                <a:spcPts val="3829"/>
              </a:lnSpc>
              <a:spcBef>
                <a:spcPts val="1895"/>
              </a:spcBef>
              <a:buFont typeface="Arial"/>
              <a:buChar char="•"/>
              <a:tabLst>
                <a:tab pos="554355" algn="l"/>
              </a:tabLst>
            </a:pPr>
            <a:r>
              <a:rPr sz="3200" spc="-25" dirty="0">
                <a:latin typeface="Times New Roman"/>
                <a:cs typeface="Times New Roman"/>
              </a:rPr>
              <a:t>C</a:t>
            </a:r>
            <a:r>
              <a:rPr sz="3200" spc="5" dirty="0">
                <a:latin typeface="Times New Roman"/>
                <a:cs typeface="Times New Roman"/>
              </a:rPr>
              <a:t>h</a:t>
            </a:r>
            <a:r>
              <a:rPr sz="3200" spc="-10" dirty="0">
                <a:latin typeface="Times New Roman"/>
                <a:cs typeface="Times New Roman"/>
              </a:rPr>
              <a:t>arac</a:t>
            </a:r>
            <a:r>
              <a:rPr sz="3200" spc="-15" dirty="0">
                <a:latin typeface="Times New Roman"/>
                <a:cs typeface="Times New Roman"/>
              </a:rPr>
              <a:t>t</a:t>
            </a:r>
            <a:r>
              <a:rPr sz="3200" spc="-20" dirty="0">
                <a:latin typeface="Times New Roman"/>
                <a:cs typeface="Times New Roman"/>
              </a:rPr>
              <a:t>e</a:t>
            </a:r>
            <a:r>
              <a:rPr sz="3200" spc="-15" dirty="0">
                <a:latin typeface="Times New Roman"/>
                <a:cs typeface="Times New Roman"/>
              </a:rPr>
              <a:t>ri</a:t>
            </a:r>
            <a:r>
              <a:rPr sz="3200" spc="-10" dirty="0">
                <a:latin typeface="Times New Roman"/>
                <a:cs typeface="Times New Roman"/>
              </a:rPr>
              <a:t>z</a:t>
            </a:r>
            <a:r>
              <a:rPr sz="3200" spc="-20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d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b</a:t>
            </a:r>
            <a:r>
              <a:rPr sz="3200" dirty="0">
                <a:latin typeface="Times New Roman"/>
                <a:cs typeface="Times New Roman"/>
              </a:rPr>
              <a:t>y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au</a:t>
            </a:r>
            <a:r>
              <a:rPr sz="3200" b="1" dirty="0">
                <a:latin typeface="Times New Roman"/>
                <a:cs typeface="Times New Roman"/>
              </a:rPr>
              <a:t>to</a:t>
            </a:r>
            <a:r>
              <a:rPr sz="3200" b="1" spc="5" dirty="0">
                <a:latin typeface="Times New Roman"/>
                <a:cs typeface="Times New Roman"/>
              </a:rPr>
              <a:t>no</a:t>
            </a:r>
            <a:r>
              <a:rPr sz="3200" b="1" spc="30" dirty="0">
                <a:latin typeface="Times New Roman"/>
                <a:cs typeface="Times New Roman"/>
              </a:rPr>
              <a:t>m</a:t>
            </a:r>
            <a:r>
              <a:rPr sz="3200" b="1" spc="5" dirty="0">
                <a:latin typeface="Times New Roman"/>
                <a:cs typeface="Times New Roman"/>
              </a:rPr>
              <a:t>ou</a:t>
            </a:r>
            <a:r>
              <a:rPr sz="3200" b="1" dirty="0">
                <a:latin typeface="Times New Roman"/>
                <a:cs typeface="Times New Roman"/>
              </a:rPr>
              <a:t>s</a:t>
            </a:r>
            <a:r>
              <a:rPr sz="3200" b="1" spc="3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x</a:t>
            </a:r>
            <a:r>
              <a:rPr sz="3200" spc="-10" dirty="0">
                <a:latin typeface="Times New Roman"/>
                <a:cs typeface="Times New Roman"/>
              </a:rPr>
              <a:t>ce</a:t>
            </a:r>
            <a:r>
              <a:rPr sz="3200" dirty="0">
                <a:latin typeface="Times New Roman"/>
                <a:cs typeface="Times New Roman"/>
              </a:rPr>
              <a:t>ss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v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</a:t>
            </a:r>
            <a:r>
              <a:rPr sz="3200" spc="5" dirty="0">
                <a:latin typeface="Times New Roman"/>
                <a:cs typeface="Times New Roman"/>
              </a:rPr>
              <a:t>odu</a:t>
            </a:r>
            <a:r>
              <a:rPr sz="3200" spc="-20" dirty="0">
                <a:latin typeface="Times New Roman"/>
                <a:cs typeface="Times New Roman"/>
              </a:rPr>
              <a:t>c</a:t>
            </a:r>
            <a:r>
              <a:rPr sz="3200" spc="-15" dirty="0">
                <a:latin typeface="Times New Roman"/>
                <a:cs typeface="Times New Roman"/>
              </a:rPr>
              <a:t>ti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5" dirty="0">
                <a:latin typeface="Times New Roman"/>
                <a:cs typeface="Times New Roman"/>
              </a:rPr>
              <a:t> o</a:t>
            </a:r>
            <a:r>
              <a:rPr sz="3200" dirty="0">
                <a:latin typeface="Times New Roman"/>
                <a:cs typeface="Times New Roman"/>
              </a:rPr>
              <a:t>f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a</a:t>
            </a:r>
            <a:r>
              <a:rPr sz="3200" b="1" spc="-15" dirty="0">
                <a:latin typeface="Times New Roman"/>
                <a:cs typeface="Times New Roman"/>
              </a:rPr>
              <a:t>l</a:t>
            </a:r>
            <a:r>
              <a:rPr sz="3200" b="1" spc="-5" dirty="0">
                <a:latin typeface="Times New Roman"/>
                <a:cs typeface="Times New Roman"/>
              </a:rPr>
              <a:t>d</a:t>
            </a:r>
            <a:r>
              <a:rPr sz="3200" b="1" spc="5" dirty="0">
                <a:latin typeface="Times New Roman"/>
                <a:cs typeface="Times New Roman"/>
              </a:rPr>
              <a:t>o</a:t>
            </a:r>
            <a:r>
              <a:rPr sz="3200" b="1" dirty="0">
                <a:latin typeface="Times New Roman"/>
                <a:cs typeface="Times New Roman"/>
              </a:rPr>
              <a:t>s</a:t>
            </a:r>
            <a:r>
              <a:rPr sz="3200" b="1" spc="-15" dirty="0">
                <a:latin typeface="Times New Roman"/>
                <a:cs typeface="Times New Roman"/>
              </a:rPr>
              <a:t>t</a:t>
            </a:r>
            <a:r>
              <a:rPr sz="3200" b="1" spc="-20" dirty="0">
                <a:latin typeface="Times New Roman"/>
                <a:cs typeface="Times New Roman"/>
              </a:rPr>
              <a:t>e</a:t>
            </a:r>
            <a:r>
              <a:rPr sz="3200" b="1" spc="-10" dirty="0">
                <a:latin typeface="Times New Roman"/>
                <a:cs typeface="Times New Roman"/>
              </a:rPr>
              <a:t>r</a:t>
            </a:r>
            <a:r>
              <a:rPr sz="3200" b="1" spc="5" dirty="0">
                <a:latin typeface="Times New Roman"/>
                <a:cs typeface="Times New Roman"/>
              </a:rPr>
              <a:t>on</a:t>
            </a:r>
            <a:r>
              <a:rPr sz="3200" b="1" spc="-15" dirty="0">
                <a:latin typeface="Times New Roman"/>
                <a:cs typeface="Times New Roman"/>
              </a:rPr>
              <a:t>e</a:t>
            </a:r>
            <a:r>
              <a:rPr sz="3200" b="1" spc="4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b</a:t>
            </a:r>
            <a:r>
              <a:rPr sz="3200" dirty="0">
                <a:latin typeface="Times New Roman"/>
                <a:cs typeface="Times New Roman"/>
              </a:rPr>
              <a:t>y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</a:t>
            </a:r>
            <a:r>
              <a:rPr sz="3200" b="1" spc="5" dirty="0">
                <a:latin typeface="Times New Roman"/>
                <a:cs typeface="Times New Roman"/>
              </a:rPr>
              <a:t>d</a:t>
            </a:r>
            <a:r>
              <a:rPr sz="3200" b="1" spc="-10" dirty="0">
                <a:latin typeface="Times New Roman"/>
                <a:cs typeface="Times New Roman"/>
              </a:rPr>
              <a:t>re</a:t>
            </a:r>
            <a:r>
              <a:rPr sz="3200" b="1" spc="-5" dirty="0">
                <a:latin typeface="Times New Roman"/>
                <a:cs typeface="Times New Roman"/>
              </a:rPr>
              <a:t>n</a:t>
            </a:r>
            <a:r>
              <a:rPr sz="3200" b="1" spc="5" dirty="0">
                <a:latin typeface="Times New Roman"/>
                <a:cs typeface="Times New Roman"/>
              </a:rPr>
              <a:t>a</a:t>
            </a:r>
            <a:r>
              <a:rPr sz="3200" b="1" spc="-10" dirty="0">
                <a:latin typeface="Times New Roman"/>
                <a:cs typeface="Times New Roman"/>
              </a:rPr>
              <a:t>l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g</a:t>
            </a:r>
            <a:r>
              <a:rPr sz="3200" b="1" spc="-15" dirty="0">
                <a:latin typeface="Times New Roman"/>
                <a:cs typeface="Times New Roman"/>
              </a:rPr>
              <a:t>l</a:t>
            </a:r>
            <a:r>
              <a:rPr sz="3200" b="1" spc="5" dirty="0">
                <a:latin typeface="Times New Roman"/>
                <a:cs typeface="Times New Roman"/>
              </a:rPr>
              <a:t>an</a:t>
            </a:r>
            <a:r>
              <a:rPr sz="3200" b="1" spc="-5" dirty="0">
                <a:latin typeface="Times New Roman"/>
                <a:cs typeface="Times New Roman"/>
              </a:rPr>
              <a:t>ds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4600">
              <a:latin typeface="Times New Roman"/>
              <a:cs typeface="Times New Roman"/>
            </a:endParaRPr>
          </a:p>
          <a:p>
            <a:pPr marL="2090420" marR="232410" indent="-2077720">
              <a:lnSpc>
                <a:spcPct val="100000"/>
              </a:lnSpc>
              <a:buFont typeface="Arial"/>
              <a:buChar char="•"/>
              <a:tabLst>
                <a:tab pos="354330" algn="l"/>
              </a:tabLst>
            </a:pP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spc="-15" dirty="0">
                <a:latin typeface="Times New Roman"/>
                <a:cs typeface="Times New Roman"/>
              </a:rPr>
              <a:t>r</a:t>
            </a:r>
            <a:r>
              <a:rPr sz="3200" spc="-10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20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spc="-1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s </a:t>
            </a:r>
            <a:r>
              <a:rPr sz="3200" spc="5" dirty="0">
                <a:latin typeface="Times New Roman"/>
                <a:cs typeface="Times New Roman"/>
              </a:rPr>
              <a:t>w</a:t>
            </a:r>
            <a:r>
              <a:rPr sz="3200" spc="-15" dirty="0">
                <a:latin typeface="Times New Roman"/>
                <a:cs typeface="Times New Roman"/>
              </a:rPr>
              <a:t>i</a:t>
            </a: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h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H</a:t>
            </a: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, </a:t>
            </a:r>
            <a:r>
              <a:rPr sz="3200" spc="5" dirty="0">
                <a:latin typeface="Times New Roman"/>
                <a:cs typeface="Times New Roman"/>
              </a:rPr>
              <a:t>h</a:t>
            </a:r>
            <a:r>
              <a:rPr sz="3200" spc="15" dirty="0">
                <a:latin typeface="Times New Roman"/>
                <a:cs typeface="Times New Roman"/>
              </a:rPr>
              <a:t>y</a:t>
            </a:r>
            <a:r>
              <a:rPr sz="3200" spc="5" dirty="0">
                <a:latin typeface="Times New Roman"/>
                <a:cs typeface="Times New Roman"/>
              </a:rPr>
              <a:t>pok</a:t>
            </a:r>
            <a:r>
              <a:rPr sz="3200" spc="-10" dirty="0">
                <a:latin typeface="Times New Roman"/>
                <a:cs typeface="Times New Roman"/>
              </a:rPr>
              <a:t>a</a:t>
            </a:r>
            <a:r>
              <a:rPr sz="3200" spc="-20" dirty="0">
                <a:latin typeface="Times New Roman"/>
                <a:cs typeface="Times New Roman"/>
              </a:rPr>
              <a:t>l</a:t>
            </a:r>
            <a:r>
              <a:rPr sz="3200" spc="-10" dirty="0">
                <a:latin typeface="Times New Roman"/>
                <a:cs typeface="Times New Roman"/>
              </a:rPr>
              <a:t>ae</a:t>
            </a:r>
            <a:r>
              <a:rPr sz="3200" spc="-45" dirty="0">
                <a:latin typeface="Times New Roman"/>
                <a:cs typeface="Times New Roman"/>
              </a:rPr>
              <a:t>m</a:t>
            </a:r>
            <a:r>
              <a:rPr sz="3200" spc="-15" dirty="0">
                <a:latin typeface="Times New Roman"/>
                <a:cs typeface="Times New Roman"/>
              </a:rPr>
              <a:t>ic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</a:t>
            </a:r>
            <a:r>
              <a:rPr sz="3200" spc="-15" dirty="0">
                <a:latin typeface="Times New Roman"/>
                <a:cs typeface="Times New Roman"/>
              </a:rPr>
              <a:t>l</a:t>
            </a:r>
            <a:r>
              <a:rPr sz="3200" spc="5" dirty="0">
                <a:latin typeface="Times New Roman"/>
                <a:cs typeface="Times New Roman"/>
              </a:rPr>
              <a:t>k</a:t>
            </a:r>
            <a:r>
              <a:rPr sz="3200" spc="-20" dirty="0">
                <a:latin typeface="Times New Roman"/>
                <a:cs typeface="Times New Roman"/>
              </a:rPr>
              <a:t>a</a:t>
            </a:r>
            <a:r>
              <a:rPr sz="3200" spc="-15" dirty="0">
                <a:latin typeface="Times New Roman"/>
                <a:cs typeface="Times New Roman"/>
              </a:rPr>
              <a:t>l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s </a:t>
            </a:r>
            <a:r>
              <a:rPr sz="3200" spc="-10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d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r</a:t>
            </a:r>
            <a:r>
              <a:rPr sz="3200" spc="-10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spc="-20" dirty="0">
                <a:latin typeface="Times New Roman"/>
                <a:cs typeface="Times New Roman"/>
              </a:rPr>
              <a:t>a</a:t>
            </a:r>
            <a:r>
              <a:rPr sz="3200" spc="-10" dirty="0">
                <a:latin typeface="Times New Roman"/>
                <a:cs typeface="Times New Roman"/>
              </a:rPr>
              <a:t>l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K</a:t>
            </a:r>
            <a:r>
              <a:rPr sz="3200" spc="-20" dirty="0">
                <a:latin typeface="Times New Roman"/>
                <a:cs typeface="Times New Roman"/>
              </a:rPr>
              <a:t>+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w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15" dirty="0">
                <a:latin typeface="Times New Roman"/>
                <a:cs typeface="Times New Roman"/>
              </a:rPr>
              <a:t>ti</a:t>
            </a:r>
            <a:r>
              <a:rPr sz="3200" dirty="0">
                <a:latin typeface="Times New Roman"/>
                <a:cs typeface="Times New Roman"/>
              </a:rPr>
              <a:t>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19200"/>
          </a:xfrm>
          <a:custGeom>
            <a:avLst/>
            <a:gdLst/>
            <a:ahLst/>
            <a:cxnLst/>
            <a:rect l="l" t="t" r="r" b="b"/>
            <a:pathLst>
              <a:path w="9144000" h="1219200">
                <a:moveTo>
                  <a:pt x="9143999" y="0"/>
                </a:moveTo>
                <a:lnTo>
                  <a:pt x="0" y="0"/>
                </a:lnTo>
                <a:lnTo>
                  <a:pt x="0" y="1219199"/>
                </a:lnTo>
                <a:lnTo>
                  <a:pt x="9143999" y="1219199"/>
                </a:lnTo>
                <a:lnTo>
                  <a:pt x="914399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5880">
              <a:lnSpc>
                <a:spcPct val="100000"/>
              </a:lnSpc>
            </a:pPr>
            <a:r>
              <a:rPr spc="-30" dirty="0">
                <a:solidFill>
                  <a:srgbClr val="000000"/>
                </a:solidFill>
                <a:latin typeface="Calibri"/>
                <a:cs typeface="Calibri"/>
              </a:rPr>
              <a:t>Ad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pc="-3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srgbClr val="000000"/>
                </a:solidFill>
                <a:latin typeface="Calibri"/>
                <a:cs typeface="Calibri"/>
              </a:rPr>
              <a:t>al</a:t>
            </a:r>
            <a:r>
              <a:rPr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pc="-25" dirty="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pc="-2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694720"/>
            <a:ext cx="345376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450" baseline="6076" dirty="0">
                <a:solidFill>
                  <a:srgbClr val="FF0000"/>
                </a:solidFill>
                <a:latin typeface="OpenSymbol"/>
                <a:cs typeface="OpenSymbol"/>
              </a:rPr>
              <a:t></a:t>
            </a:r>
            <a:r>
              <a:rPr sz="3200" b="1" i="1" spc="-5" dirty="0">
                <a:latin typeface="Calibri"/>
                <a:cs typeface="Calibri"/>
              </a:rPr>
              <a:t>Su</a:t>
            </a:r>
            <a:r>
              <a:rPr sz="3200" b="1" i="1" spc="5" dirty="0">
                <a:latin typeface="Calibri"/>
                <a:cs typeface="Calibri"/>
              </a:rPr>
              <a:t>p</a:t>
            </a:r>
            <a:r>
              <a:rPr sz="3200" b="1" i="1" spc="-10" dirty="0">
                <a:latin typeface="Calibri"/>
                <a:cs typeface="Calibri"/>
              </a:rPr>
              <a:t>r</a:t>
            </a:r>
            <a:r>
              <a:rPr sz="3200" b="1" i="1" spc="-15" dirty="0">
                <a:latin typeface="Calibri"/>
                <a:cs typeface="Calibri"/>
              </a:rPr>
              <a:t>a</a:t>
            </a:r>
            <a:r>
              <a:rPr sz="3200" b="1" i="1" spc="-10" dirty="0">
                <a:latin typeface="Calibri"/>
                <a:cs typeface="Calibri"/>
              </a:rPr>
              <a:t>r</a:t>
            </a:r>
            <a:r>
              <a:rPr sz="3200" b="1" i="1" spc="-5" dirty="0">
                <a:latin typeface="Calibri"/>
                <a:cs typeface="Calibri"/>
              </a:rPr>
              <a:t>e</a:t>
            </a:r>
            <a:r>
              <a:rPr sz="3200" b="1" i="1" spc="5" dirty="0">
                <a:latin typeface="Calibri"/>
                <a:cs typeface="Calibri"/>
              </a:rPr>
              <a:t>n</a:t>
            </a:r>
            <a:r>
              <a:rPr sz="3200" b="1" i="1" spc="-25" dirty="0">
                <a:latin typeface="Calibri"/>
                <a:cs typeface="Calibri"/>
              </a:rPr>
              <a:t>a</a:t>
            </a:r>
            <a:r>
              <a:rPr sz="3200" b="1" i="1" spc="-10" dirty="0">
                <a:latin typeface="Calibri"/>
                <a:cs typeface="Calibri"/>
              </a:rPr>
              <a:t>l</a:t>
            </a:r>
            <a:r>
              <a:rPr sz="3200" b="1" i="1" spc="-80" dirty="0">
                <a:latin typeface="Times New Roman"/>
                <a:cs typeface="Times New Roman"/>
              </a:rPr>
              <a:t> </a:t>
            </a:r>
            <a:r>
              <a:rPr sz="3200" b="1" i="1" spc="-25" dirty="0">
                <a:latin typeface="Calibri"/>
                <a:cs typeface="Calibri"/>
              </a:rPr>
              <a:t>g</a:t>
            </a:r>
            <a:r>
              <a:rPr sz="3200" b="1" i="1" dirty="0">
                <a:latin typeface="Calibri"/>
                <a:cs typeface="Calibri"/>
              </a:rPr>
              <a:t>l</a:t>
            </a:r>
            <a:r>
              <a:rPr sz="3200" b="1" i="1" spc="-25" dirty="0">
                <a:latin typeface="Calibri"/>
                <a:cs typeface="Calibri"/>
              </a:rPr>
              <a:t>a</a:t>
            </a:r>
            <a:r>
              <a:rPr sz="3200" b="1" i="1" spc="-5" dirty="0">
                <a:latin typeface="Calibri"/>
                <a:cs typeface="Calibri"/>
              </a:rPr>
              <a:t>nd</a:t>
            </a:r>
            <a:r>
              <a:rPr sz="3200" b="1" i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256928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240" y="2297426"/>
            <a:ext cx="4276090" cy="208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853815" algn="l"/>
              </a:tabLst>
            </a:pP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rg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we</a:t>
            </a:r>
            <a:r>
              <a:rPr sz="2800" spc="-5" dirty="0">
                <a:latin typeface="Calibri"/>
                <a:cs typeface="Calibri"/>
              </a:rPr>
              <a:t>ig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4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gr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yr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p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ki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s,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ide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1</a:t>
            </a:r>
            <a:r>
              <a:rPr sz="2800" spc="-15" dirty="0">
                <a:latin typeface="Calibri"/>
                <a:cs typeface="Calibri"/>
              </a:rPr>
              <a:t>2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4993773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240" y="5034271"/>
            <a:ext cx="3802379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encl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ic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ss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ap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20" dirty="0">
                <a:latin typeface="Calibri"/>
                <a:cs typeface="Calibri"/>
              </a:rPr>
              <a:t>ul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56469" y="1376680"/>
            <a:ext cx="4287530" cy="4850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800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9143999" y="0"/>
                </a:moveTo>
                <a:lnTo>
                  <a:pt x="0" y="0"/>
                </a:lnTo>
                <a:lnTo>
                  <a:pt x="0" y="1371599"/>
                </a:lnTo>
                <a:lnTo>
                  <a:pt x="9143999" y="137159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8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12" rIns="0" bIns="0" rtlCol="0">
            <a:spAutoFit/>
          </a:bodyPr>
          <a:lstStyle/>
          <a:p>
            <a:pPr marL="2443480">
              <a:lnSpc>
                <a:spcPct val="100000"/>
              </a:lnSpc>
            </a:pP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88713"/>
            <a:ext cx="7548880" cy="297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use</a:t>
            </a:r>
            <a:r>
              <a:rPr sz="3200" spc="-20" dirty="0">
                <a:latin typeface="Calibri"/>
                <a:cs typeface="Calibri"/>
              </a:rPr>
              <a:t>s: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den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tr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z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ls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–"/>
            </a:pPr>
            <a:endParaRPr sz="41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ci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15" dirty="0">
                <a:latin typeface="Calibri"/>
                <a:cs typeface="Calibri"/>
              </a:rPr>
              <a:t>Rare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ause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9143999" y="0"/>
                </a:moveTo>
                <a:lnTo>
                  <a:pt x="0" y="0"/>
                </a:lnTo>
                <a:lnTo>
                  <a:pt x="0" y="1371599"/>
                </a:lnTo>
                <a:lnTo>
                  <a:pt x="9143999" y="137159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8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12" rIns="0" bIns="0" rtlCol="0">
            <a:spAutoFit/>
          </a:bodyPr>
          <a:lstStyle/>
          <a:p>
            <a:pPr marL="2399030">
              <a:lnSpc>
                <a:spcPct val="100000"/>
              </a:lnSpc>
            </a:pP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spc="-4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88713"/>
            <a:ext cx="8216900" cy="3729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0065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FF0065"/>
                </a:solidFill>
                <a:latin typeface="Calibri"/>
                <a:cs typeface="Calibri"/>
              </a:rPr>
              <a:t>C</a:t>
            </a:r>
            <a:r>
              <a:rPr sz="3200" b="1" spc="-15" dirty="0">
                <a:solidFill>
                  <a:srgbClr val="FF0065"/>
                </a:solidFill>
                <a:latin typeface="Calibri"/>
                <a:cs typeface="Calibri"/>
              </a:rPr>
              <a:t>lini</a:t>
            </a:r>
            <a:r>
              <a:rPr sz="3200" b="1" spc="-5" dirty="0">
                <a:solidFill>
                  <a:srgbClr val="FF0065"/>
                </a:solidFill>
                <a:latin typeface="Calibri"/>
                <a:cs typeface="Calibri"/>
              </a:rPr>
              <a:t>c</a:t>
            </a:r>
            <a:r>
              <a:rPr sz="3200" b="1" spc="5" dirty="0">
                <a:solidFill>
                  <a:srgbClr val="FF0065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FF0065"/>
                </a:solidFill>
                <a:latin typeface="Calibri"/>
                <a:cs typeface="Calibri"/>
              </a:rPr>
              <a:t>l</a:t>
            </a:r>
            <a:r>
              <a:rPr sz="3200" b="1" spc="-80" dirty="0">
                <a:solidFill>
                  <a:srgbClr val="FF0065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65"/>
                </a:solidFill>
                <a:latin typeface="Calibri"/>
                <a:cs typeface="Calibri"/>
              </a:rPr>
              <a:t>fea</a:t>
            </a:r>
            <a:r>
              <a:rPr sz="3200" b="1" spc="-10" dirty="0">
                <a:solidFill>
                  <a:srgbClr val="FF0065"/>
                </a:solidFill>
                <a:latin typeface="Calibri"/>
                <a:cs typeface="Calibri"/>
              </a:rPr>
              <a:t>t</a:t>
            </a:r>
            <a:r>
              <a:rPr sz="3200" b="1" spc="-30" dirty="0">
                <a:solidFill>
                  <a:srgbClr val="FF0065"/>
                </a:solidFill>
                <a:latin typeface="Calibri"/>
                <a:cs typeface="Calibri"/>
              </a:rPr>
              <a:t>u</a:t>
            </a:r>
            <a:r>
              <a:rPr sz="3200" b="1" spc="-5" dirty="0">
                <a:solidFill>
                  <a:srgbClr val="FF0065"/>
                </a:solidFill>
                <a:latin typeface="Calibri"/>
                <a:cs typeface="Calibri"/>
              </a:rPr>
              <a:t>re</a:t>
            </a:r>
            <a:r>
              <a:rPr sz="3200" b="1" dirty="0">
                <a:solidFill>
                  <a:srgbClr val="FF0065"/>
                </a:solidFill>
                <a:latin typeface="Calibri"/>
                <a:cs typeface="Calibri"/>
              </a:rPr>
              <a:t>s</a:t>
            </a:r>
            <a:r>
              <a:rPr sz="3200" b="1" spc="-10" dirty="0">
                <a:solidFill>
                  <a:srgbClr val="FF0065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55650" marR="500380" lvl="1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3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a</a:t>
            </a:r>
            <a:r>
              <a:rPr sz="2400" i="1" spc="5" dirty="0">
                <a:latin typeface="Calibri"/>
                <a:cs typeface="Calibri"/>
              </a:rPr>
              <a:t>l</a:t>
            </a:r>
            <a:r>
              <a:rPr sz="2400" i="1" spc="-10" dirty="0">
                <a:latin typeface="Calibri"/>
                <a:cs typeface="Calibri"/>
              </a:rPr>
              <a:t>d</a:t>
            </a:r>
            <a:r>
              <a:rPr sz="2400" i="1" spc="5" dirty="0">
                <a:latin typeface="Calibri"/>
                <a:cs typeface="Calibri"/>
              </a:rPr>
              <a:t>o</a:t>
            </a:r>
            <a:r>
              <a:rPr sz="2400" i="1" spc="-10" dirty="0">
                <a:latin typeface="Calibri"/>
                <a:cs typeface="Calibri"/>
              </a:rPr>
              <a:t>ste</a:t>
            </a:r>
            <a:r>
              <a:rPr sz="2400" i="1" spc="-5" dirty="0">
                <a:latin typeface="Calibri"/>
                <a:cs typeface="Calibri"/>
              </a:rPr>
              <a:t>ro</a:t>
            </a:r>
            <a:r>
              <a:rPr sz="2400" i="1" dirty="0">
                <a:latin typeface="Calibri"/>
                <a:cs typeface="Calibri"/>
              </a:rPr>
              <a:t>n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alibri"/>
                <a:cs typeface="Calibri"/>
              </a:rPr>
              <a:t>i</a:t>
            </a:r>
            <a:r>
              <a:rPr sz="2400" i="1" dirty="0">
                <a:latin typeface="Calibri"/>
                <a:cs typeface="Calibri"/>
              </a:rPr>
              <a:t>nd</a:t>
            </a:r>
            <a:r>
              <a:rPr sz="2400" i="1" spc="-10" dirty="0">
                <a:latin typeface="Calibri"/>
                <a:cs typeface="Calibri"/>
              </a:rPr>
              <a:t>u</a:t>
            </a:r>
            <a:r>
              <a:rPr sz="2400" i="1" spc="-15" dirty="0">
                <a:latin typeface="Calibri"/>
                <a:cs typeface="Calibri"/>
              </a:rPr>
              <a:t>ce</a:t>
            </a:r>
            <a:r>
              <a:rPr sz="2400" i="1" dirty="0">
                <a:latin typeface="Calibri"/>
                <a:cs typeface="Calibri"/>
              </a:rPr>
              <a:t>d</a:t>
            </a:r>
            <a:r>
              <a:rPr sz="2400" i="1" spc="-7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Na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alibri"/>
                <a:cs typeface="Calibri"/>
              </a:rPr>
              <a:t>r</a:t>
            </a:r>
            <a:r>
              <a:rPr sz="2400" i="1" spc="-15" dirty="0">
                <a:latin typeface="Calibri"/>
                <a:cs typeface="Calibri"/>
              </a:rPr>
              <a:t>ete</a:t>
            </a:r>
            <a:r>
              <a:rPr sz="2400" i="1" dirty="0">
                <a:latin typeface="Calibri"/>
                <a:cs typeface="Calibri"/>
              </a:rPr>
              <a:t>n</a:t>
            </a:r>
            <a:r>
              <a:rPr sz="2400" i="1" spc="-10" dirty="0">
                <a:latin typeface="Calibri"/>
                <a:cs typeface="Calibri"/>
              </a:rPr>
              <a:t>t</a:t>
            </a:r>
            <a:r>
              <a:rPr sz="2400" i="1" spc="-5" dirty="0">
                <a:latin typeface="Calibri"/>
                <a:cs typeface="Calibri"/>
              </a:rPr>
              <a:t>io</a:t>
            </a:r>
            <a:r>
              <a:rPr sz="2400" i="1" dirty="0">
                <a:latin typeface="Calibri"/>
                <a:cs typeface="Calibri"/>
              </a:rPr>
              <a:t>n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w</a:t>
            </a:r>
            <a:r>
              <a:rPr sz="2400" i="1" spc="-5" dirty="0">
                <a:latin typeface="Calibri"/>
                <a:cs typeface="Calibri"/>
              </a:rPr>
              <a:t>it</a:t>
            </a:r>
            <a:r>
              <a:rPr sz="2400" i="1" dirty="0">
                <a:latin typeface="Calibri"/>
                <a:cs typeface="Calibri"/>
              </a:rPr>
              <a:t>h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alibri"/>
                <a:cs typeface="Calibri"/>
              </a:rPr>
              <a:t>i</a:t>
            </a:r>
            <a:r>
              <a:rPr sz="2400" i="1" spc="-10" dirty="0">
                <a:latin typeface="Calibri"/>
                <a:cs typeface="Calibri"/>
              </a:rPr>
              <a:t>nc</a:t>
            </a:r>
            <a:r>
              <a:rPr sz="2400" i="1" spc="-5" dirty="0">
                <a:latin typeface="Calibri"/>
                <a:cs typeface="Calibri"/>
              </a:rPr>
              <a:t>r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10" dirty="0">
                <a:latin typeface="Calibri"/>
                <a:cs typeface="Calibri"/>
              </a:rPr>
              <a:t>s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Calibri"/>
                <a:cs typeface="Calibri"/>
              </a:rPr>
              <a:t>i</a:t>
            </a:r>
            <a:r>
              <a:rPr sz="2400" i="1" dirty="0">
                <a:latin typeface="Calibri"/>
                <a:cs typeface="Calibri"/>
              </a:rPr>
              <a:t>n</a:t>
            </a:r>
            <a:r>
              <a:rPr sz="2400" i="1" spc="-70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Calibri"/>
                <a:cs typeface="Calibri"/>
              </a:rPr>
              <a:t>E</a:t>
            </a:r>
            <a:r>
              <a:rPr sz="2400" i="1" dirty="0">
                <a:latin typeface="Calibri"/>
                <a:cs typeface="Calibri"/>
              </a:rPr>
              <a:t>CF</a:t>
            </a:r>
            <a:r>
              <a:rPr sz="2400" i="1" spc="-6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v</a:t>
            </a:r>
            <a:r>
              <a:rPr sz="2400" i="1" spc="-5" dirty="0">
                <a:latin typeface="Calibri"/>
                <a:cs typeface="Calibri"/>
              </a:rPr>
              <a:t>o</a:t>
            </a:r>
            <a:r>
              <a:rPr sz="2400" i="1" spc="5" dirty="0">
                <a:latin typeface="Calibri"/>
                <a:cs typeface="Calibri"/>
              </a:rPr>
              <a:t>l</a:t>
            </a:r>
            <a:r>
              <a:rPr sz="2400" i="1" spc="-10" dirty="0">
                <a:latin typeface="Calibri"/>
                <a:cs typeface="Calibri"/>
              </a:rPr>
              <a:t>u</a:t>
            </a:r>
            <a:r>
              <a:rPr sz="2400" i="1" spc="-20" dirty="0">
                <a:latin typeface="Calibri"/>
                <a:cs typeface="Calibri"/>
              </a:rPr>
              <a:t>me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755650" algn="l"/>
                <a:tab pos="3531235" algn="l"/>
              </a:tabLst>
            </a:pP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cle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kne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400" i="1" dirty="0">
                <a:latin typeface="Calibri"/>
                <a:cs typeface="Calibri"/>
              </a:rPr>
              <a:t>D</a:t>
            </a:r>
            <a:r>
              <a:rPr sz="2400" i="1" spc="-10" dirty="0">
                <a:latin typeface="Calibri"/>
                <a:cs typeface="Calibri"/>
              </a:rPr>
              <a:t>u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t</a:t>
            </a:r>
            <a:r>
              <a:rPr sz="2400" i="1" dirty="0">
                <a:latin typeface="Calibri"/>
                <a:cs typeface="Calibri"/>
              </a:rPr>
              <a:t>o</a:t>
            </a:r>
            <a:r>
              <a:rPr sz="2400" i="1" spc="-6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d</a:t>
            </a:r>
            <a:r>
              <a:rPr sz="2400" i="1" spc="-15" dirty="0">
                <a:latin typeface="Calibri"/>
                <a:cs typeface="Calibri"/>
              </a:rPr>
              <a:t>ec</a:t>
            </a:r>
            <a:r>
              <a:rPr sz="2400" i="1" spc="-5" dirty="0">
                <a:latin typeface="Calibri"/>
                <a:cs typeface="Calibri"/>
              </a:rPr>
              <a:t>r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10" dirty="0">
                <a:latin typeface="Calibri"/>
                <a:cs typeface="Calibri"/>
              </a:rPr>
              <a:t>a</a:t>
            </a:r>
            <a:r>
              <a:rPr sz="2400" i="1" dirty="0">
                <a:latin typeface="Calibri"/>
                <a:cs typeface="Calibri"/>
              </a:rPr>
              <a:t>s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K+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cle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s: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s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20" dirty="0">
                <a:latin typeface="Calibri"/>
                <a:cs typeface="Calibri"/>
              </a:rPr>
              <a:t>v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5" dirty="0">
                <a:latin typeface="Calibri"/>
                <a:cs typeface="Calibri"/>
              </a:rPr>
              <a:t>r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h</a:t>
            </a:r>
            <a:r>
              <a:rPr sz="2400" i="1" spc="-15" dirty="0">
                <a:latin typeface="Calibri"/>
                <a:cs typeface="Calibri"/>
              </a:rPr>
              <a:t>y</a:t>
            </a:r>
            <a:r>
              <a:rPr sz="2400" i="1" dirty="0">
                <a:latin typeface="Calibri"/>
                <a:cs typeface="Calibri"/>
              </a:rPr>
              <a:t>p</a:t>
            </a:r>
            <a:r>
              <a:rPr sz="2400" i="1" spc="5" dirty="0">
                <a:latin typeface="Calibri"/>
                <a:cs typeface="Calibri"/>
              </a:rPr>
              <a:t>o</a:t>
            </a:r>
            <a:r>
              <a:rPr sz="2400" i="1" spc="-20" dirty="0">
                <a:latin typeface="Calibri"/>
                <a:cs typeface="Calibri"/>
              </a:rPr>
              <a:t>k</a:t>
            </a:r>
            <a:r>
              <a:rPr sz="2400" i="1" spc="-10" dirty="0">
                <a:latin typeface="Calibri"/>
                <a:cs typeface="Calibri"/>
              </a:rPr>
              <a:t>a</a:t>
            </a:r>
            <a:r>
              <a:rPr sz="2400" i="1" spc="5" dirty="0">
                <a:latin typeface="Calibri"/>
                <a:cs typeface="Calibri"/>
              </a:rPr>
              <a:t>l</a:t>
            </a:r>
            <a:r>
              <a:rPr sz="2400" i="1" spc="-10" dirty="0">
                <a:latin typeface="Calibri"/>
                <a:cs typeface="Calibri"/>
              </a:rPr>
              <a:t>a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dirty="0">
                <a:latin typeface="Calibri"/>
                <a:cs typeface="Calibri"/>
              </a:rPr>
              <a:t>mia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iae</a:t>
            </a:r>
            <a:endParaRPr sz="2800">
              <a:latin typeface="Calibri"/>
              <a:cs typeface="Calibri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ia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d</a:t>
            </a:r>
            <a:r>
              <a:rPr sz="2400" i="1" spc="-10" dirty="0">
                <a:latin typeface="Calibri"/>
                <a:cs typeface="Calibri"/>
              </a:rPr>
              <a:t>u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t</a:t>
            </a:r>
            <a:r>
              <a:rPr sz="2400" i="1" dirty="0">
                <a:latin typeface="Calibri"/>
                <a:cs typeface="Calibri"/>
              </a:rPr>
              <a:t>o</a:t>
            </a:r>
            <a:r>
              <a:rPr sz="2400" i="1" spc="-6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h</a:t>
            </a:r>
            <a:r>
              <a:rPr sz="2400" i="1" spc="-5" dirty="0">
                <a:latin typeface="Calibri"/>
                <a:cs typeface="Calibri"/>
              </a:rPr>
              <a:t>y</a:t>
            </a:r>
            <a:r>
              <a:rPr sz="2400" i="1" spc="-10" dirty="0">
                <a:latin typeface="Calibri"/>
                <a:cs typeface="Calibri"/>
              </a:rPr>
              <a:t>p</a:t>
            </a:r>
            <a:r>
              <a:rPr sz="2400" i="1" spc="5" dirty="0">
                <a:latin typeface="Calibri"/>
                <a:cs typeface="Calibri"/>
              </a:rPr>
              <a:t>o</a:t>
            </a:r>
            <a:r>
              <a:rPr sz="2400" i="1" spc="-20" dirty="0">
                <a:latin typeface="Calibri"/>
                <a:cs typeface="Calibri"/>
              </a:rPr>
              <a:t>k</a:t>
            </a: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5" dirty="0">
                <a:latin typeface="Calibri"/>
                <a:cs typeface="Calibri"/>
              </a:rPr>
              <a:t>l</a:t>
            </a: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10" dirty="0">
                <a:latin typeface="Calibri"/>
                <a:cs typeface="Calibri"/>
              </a:rPr>
              <a:t>m</a:t>
            </a:r>
            <a:r>
              <a:rPr sz="2400" i="1" spc="5" dirty="0">
                <a:latin typeface="Calibri"/>
                <a:cs typeface="Calibri"/>
              </a:rPr>
              <a:t>i</a:t>
            </a:r>
            <a:r>
              <a:rPr sz="2400" i="1" dirty="0">
                <a:latin typeface="Calibri"/>
                <a:cs typeface="Calibri"/>
              </a:rPr>
              <a:t>c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n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dirty="0">
                <a:latin typeface="Calibri"/>
                <a:cs typeface="Calibri"/>
              </a:rPr>
              <a:t>ph</a:t>
            </a:r>
            <a:r>
              <a:rPr sz="2400" i="1" spc="-15" dirty="0">
                <a:latin typeface="Calibri"/>
                <a:cs typeface="Calibri"/>
              </a:rPr>
              <a:t>r</a:t>
            </a:r>
            <a:r>
              <a:rPr sz="2400" i="1" spc="5" dirty="0">
                <a:latin typeface="Calibri"/>
                <a:cs typeface="Calibri"/>
              </a:rPr>
              <a:t>o</a:t>
            </a:r>
            <a:r>
              <a:rPr sz="2400" i="1" dirty="0">
                <a:latin typeface="Calibri"/>
                <a:cs typeface="Calibri"/>
              </a:rPr>
              <a:t>p</a:t>
            </a:r>
            <a:r>
              <a:rPr sz="2400" i="1" spc="-10" dirty="0">
                <a:latin typeface="Calibri"/>
                <a:cs typeface="Calibri"/>
              </a:rPr>
              <a:t>a</a:t>
            </a:r>
            <a:r>
              <a:rPr sz="2400" i="1" spc="-15" dirty="0">
                <a:latin typeface="Calibri"/>
                <a:cs typeface="Calibri"/>
              </a:rPr>
              <a:t>t</a:t>
            </a:r>
            <a:r>
              <a:rPr sz="2400" i="1" dirty="0">
                <a:latin typeface="Calibri"/>
                <a:cs typeface="Calibri"/>
              </a:rPr>
              <a:t>hy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9143999" y="0"/>
                </a:moveTo>
                <a:lnTo>
                  <a:pt x="0" y="0"/>
                </a:lnTo>
                <a:lnTo>
                  <a:pt x="0" y="1371599"/>
                </a:lnTo>
                <a:lnTo>
                  <a:pt x="9143999" y="137159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8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12" rIns="0" bIns="0" rtlCol="0">
            <a:spAutoFit/>
          </a:bodyPr>
          <a:lstStyle/>
          <a:p>
            <a:pPr marL="2642870">
              <a:lnSpc>
                <a:spcPct val="100000"/>
              </a:lnSpc>
            </a:pP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88713"/>
            <a:ext cx="7677784" cy="288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spc="-25" dirty="0">
                <a:latin typeface="Calibri"/>
                <a:cs typeface="Calibri"/>
              </a:rPr>
              <a:t>E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5" dirty="0">
                <a:latin typeface="Calibri"/>
                <a:cs typeface="Calibri"/>
              </a:rPr>
              <a:t>ec</a:t>
            </a:r>
            <a:r>
              <a:rPr sz="3200" b="1" spc="5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r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30" dirty="0">
                <a:latin typeface="Calibri"/>
                <a:cs typeface="Calibri"/>
              </a:rPr>
              <a:t>y</a:t>
            </a:r>
            <a:r>
              <a:rPr sz="3200" b="1" spc="-1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&amp;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b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15" dirty="0">
                <a:latin typeface="Calibri"/>
                <a:cs typeface="Calibri"/>
              </a:rPr>
              <a:t>o</a:t>
            </a:r>
            <a:r>
              <a:rPr sz="3200" b="1" spc="-25" dirty="0">
                <a:latin typeface="Calibri"/>
                <a:cs typeface="Calibri"/>
              </a:rPr>
              <a:t>o</a:t>
            </a:r>
            <a:r>
              <a:rPr sz="3200" b="1" spc="-20" dirty="0">
                <a:latin typeface="Calibri"/>
                <a:cs typeface="Calibri"/>
              </a:rPr>
              <a:t>d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g</a:t>
            </a:r>
            <a:r>
              <a:rPr sz="3200" b="1" spc="-15" dirty="0">
                <a:latin typeface="Calibri"/>
                <a:cs typeface="Calibri"/>
              </a:rPr>
              <a:t>as</a:t>
            </a:r>
            <a:r>
              <a:rPr sz="3200" b="1" spc="-10" dirty="0">
                <a:latin typeface="Calibri"/>
                <a:cs typeface="Calibri"/>
              </a:rPr>
              <a:t>s</a:t>
            </a:r>
            <a:r>
              <a:rPr sz="3200" b="1" spc="-15" dirty="0">
                <a:latin typeface="Calibri"/>
                <a:cs typeface="Calibri"/>
              </a:rPr>
              <a:t>e</a:t>
            </a:r>
            <a:r>
              <a:rPr sz="3200" b="1" spc="-10" dirty="0">
                <a:latin typeface="Calibri"/>
                <a:cs typeface="Calibri"/>
              </a:rPr>
              <a:t>s: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nat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alae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ic</a:t>
            </a:r>
            <a:r>
              <a:rPr sz="2800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lk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os</a:t>
            </a:r>
            <a:r>
              <a:rPr sz="2800" spc="-5" dirty="0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nary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ot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ss,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Calibri"/>
                <a:cs typeface="Calibri"/>
              </a:rPr>
              <a:t>l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20" dirty="0">
                <a:latin typeface="Calibri"/>
                <a:cs typeface="Calibri"/>
              </a:rPr>
              <a:t>v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dirty="0">
                <a:latin typeface="Calibri"/>
                <a:cs typeface="Calibri"/>
              </a:rPr>
              <a:t>l</a:t>
            </a:r>
            <a:r>
              <a:rPr sz="2400" i="1" spc="-6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&gt;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3</a:t>
            </a:r>
            <a:r>
              <a:rPr sz="2400" i="1" spc="-15" dirty="0">
                <a:latin typeface="Calibri"/>
                <a:cs typeface="Calibri"/>
              </a:rPr>
              <a:t>0</a:t>
            </a:r>
            <a:r>
              <a:rPr sz="2400" i="1" spc="-7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mm</a:t>
            </a:r>
            <a:r>
              <a:rPr sz="2400" i="1" spc="-5" dirty="0">
                <a:latin typeface="Calibri"/>
                <a:cs typeface="Calibri"/>
              </a:rPr>
              <a:t>o</a:t>
            </a:r>
            <a:r>
              <a:rPr sz="2400" i="1" dirty="0">
                <a:latin typeface="Calibri"/>
                <a:cs typeface="Calibri"/>
              </a:rPr>
              <a:t>l</a:t>
            </a:r>
            <a:r>
              <a:rPr sz="2400" i="1" spc="-6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d</a:t>
            </a:r>
            <a:r>
              <a:rPr sz="2400" i="1" spc="-10" dirty="0">
                <a:latin typeface="Calibri"/>
                <a:cs typeface="Calibri"/>
              </a:rPr>
              <a:t>a</a:t>
            </a:r>
            <a:r>
              <a:rPr sz="2400" i="1" spc="5" dirty="0">
                <a:latin typeface="Calibri"/>
                <a:cs typeface="Calibri"/>
              </a:rPr>
              <a:t>i</a:t>
            </a:r>
            <a:r>
              <a:rPr sz="2400" i="1" spc="-5" dirty="0">
                <a:latin typeface="Calibri"/>
                <a:cs typeface="Calibri"/>
              </a:rPr>
              <a:t>l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i="1" spc="-6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d</a:t>
            </a:r>
            <a:r>
              <a:rPr sz="2400" i="1" dirty="0">
                <a:latin typeface="Calibri"/>
                <a:cs typeface="Calibri"/>
              </a:rPr>
              <a:t>u</a:t>
            </a:r>
            <a:r>
              <a:rPr sz="2400" i="1" spc="-5" dirty="0">
                <a:latin typeface="Calibri"/>
                <a:cs typeface="Calibri"/>
              </a:rPr>
              <a:t>ri</a:t>
            </a:r>
            <a:r>
              <a:rPr sz="2400" i="1" dirty="0">
                <a:latin typeface="Calibri"/>
                <a:cs typeface="Calibri"/>
              </a:rPr>
              <a:t>ng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h</a:t>
            </a:r>
            <a:r>
              <a:rPr sz="2400" i="1" spc="-5" dirty="0">
                <a:latin typeface="Calibri"/>
                <a:cs typeface="Calibri"/>
              </a:rPr>
              <a:t>y</a:t>
            </a:r>
            <a:r>
              <a:rPr sz="2400" i="1" dirty="0">
                <a:latin typeface="Calibri"/>
                <a:cs typeface="Calibri"/>
              </a:rPr>
              <a:t>p</a:t>
            </a:r>
            <a:r>
              <a:rPr sz="2400" i="1" spc="-5" dirty="0">
                <a:latin typeface="Calibri"/>
                <a:cs typeface="Calibri"/>
              </a:rPr>
              <a:t>o</a:t>
            </a:r>
            <a:r>
              <a:rPr sz="2400" i="1" spc="-10" dirty="0">
                <a:latin typeface="Calibri"/>
                <a:cs typeface="Calibri"/>
              </a:rPr>
              <a:t>ka</a:t>
            </a:r>
            <a:r>
              <a:rPr sz="2400" i="1" spc="-5" dirty="0">
                <a:latin typeface="Calibri"/>
                <a:cs typeface="Calibri"/>
              </a:rPr>
              <a:t>l</a:t>
            </a: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dirty="0">
                <a:latin typeface="Calibri"/>
                <a:cs typeface="Calibri"/>
              </a:rPr>
              <a:t>mia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9143999" y="0"/>
                </a:moveTo>
                <a:lnTo>
                  <a:pt x="0" y="0"/>
                </a:lnTo>
                <a:lnTo>
                  <a:pt x="0" y="1371599"/>
                </a:lnTo>
                <a:lnTo>
                  <a:pt x="9143999" y="137159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8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12" rIns="0" bIns="0" rtlCol="0">
            <a:spAutoFit/>
          </a:bodyPr>
          <a:lstStyle/>
          <a:p>
            <a:pPr marL="2642870">
              <a:lnSpc>
                <a:spcPct val="100000"/>
              </a:lnSpc>
            </a:pP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88713"/>
            <a:ext cx="7108825" cy="150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P</a:t>
            </a:r>
            <a:r>
              <a:rPr sz="3200" b="1" dirty="0">
                <a:latin typeface="Calibri"/>
                <a:cs typeface="Calibri"/>
              </a:rPr>
              <a:t>l</a:t>
            </a:r>
            <a:r>
              <a:rPr sz="3200" b="1" spc="-25" dirty="0">
                <a:latin typeface="Calibri"/>
                <a:cs typeface="Calibri"/>
              </a:rPr>
              <a:t>a</a:t>
            </a:r>
            <a:r>
              <a:rPr sz="3200" b="1" spc="-15" dirty="0">
                <a:latin typeface="Calibri"/>
                <a:cs typeface="Calibri"/>
              </a:rPr>
              <a:t>s</a:t>
            </a:r>
            <a:r>
              <a:rPr sz="3200" b="1" spc="5" dirty="0">
                <a:latin typeface="Calibri"/>
                <a:cs typeface="Calibri"/>
              </a:rPr>
              <a:t>m</a:t>
            </a:r>
            <a:r>
              <a:rPr sz="3200" b="1" spc="-20" dirty="0">
                <a:latin typeface="Calibri"/>
                <a:cs typeface="Calibri"/>
              </a:rPr>
              <a:t>a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30" dirty="0">
                <a:latin typeface="Calibri"/>
                <a:cs typeface="Calibri"/>
              </a:rPr>
              <a:t>d</a:t>
            </a:r>
            <a:r>
              <a:rPr sz="3200" b="1" spc="-15" dirty="0">
                <a:latin typeface="Calibri"/>
                <a:cs typeface="Calibri"/>
              </a:rPr>
              <a:t>os</a:t>
            </a:r>
            <a:r>
              <a:rPr sz="3200" b="1" spc="-10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er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: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re</a:t>
            </a:r>
            <a:r>
              <a:rPr sz="3200" b="1" spc="-10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i</a:t>
            </a:r>
            <a:r>
              <a:rPr sz="3200" b="1" spc="-20" dirty="0">
                <a:latin typeface="Calibri"/>
                <a:cs typeface="Calibri"/>
              </a:rPr>
              <a:t>n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a</a:t>
            </a:r>
            <a:r>
              <a:rPr sz="3200" b="1" spc="5" dirty="0">
                <a:latin typeface="Calibri"/>
                <a:cs typeface="Calibri"/>
              </a:rPr>
              <a:t>c</a:t>
            </a:r>
            <a:r>
              <a:rPr sz="3200" b="1" spc="-10" dirty="0">
                <a:latin typeface="Calibri"/>
                <a:cs typeface="Calibri"/>
              </a:rPr>
              <a:t>ti</a:t>
            </a:r>
            <a:r>
              <a:rPr sz="3200" b="1" spc="-5" dirty="0">
                <a:latin typeface="Calibri"/>
                <a:cs typeface="Calibri"/>
              </a:rPr>
              <a:t>v</a:t>
            </a:r>
            <a:r>
              <a:rPr sz="3200" b="1" spc="-10" dirty="0">
                <a:latin typeface="Calibri"/>
                <a:cs typeface="Calibri"/>
              </a:rPr>
              <a:t>it</a:t>
            </a:r>
            <a:r>
              <a:rPr sz="3200" b="1" spc="-20" dirty="0">
                <a:latin typeface="Calibri"/>
                <a:cs typeface="Calibri"/>
              </a:rPr>
              <a:t>y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ra</a:t>
            </a:r>
            <a:r>
              <a:rPr sz="3200" b="1" spc="-10" dirty="0">
                <a:latin typeface="Calibri"/>
                <a:cs typeface="Calibri"/>
              </a:rPr>
              <a:t>ti</a:t>
            </a:r>
            <a:r>
              <a:rPr sz="3200" b="1" spc="-20" dirty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ree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st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da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ize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ost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57889" y="3592223"/>
          <a:ext cx="7751798" cy="2536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737"/>
                <a:gridCol w="3136262"/>
                <a:gridCol w="2589799"/>
              </a:tblGrid>
              <a:tr h="444500">
                <a:tc>
                  <a:txBody>
                    <a:bodyPr/>
                    <a:lstStyle/>
                    <a:p>
                      <a:pPr marL="57658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2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5640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4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4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4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4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ret</a:t>
                      </a:r>
                      <a:r>
                        <a:rPr sz="24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4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8055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sz="2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4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091684">
                <a:tc>
                  <a:txBody>
                    <a:bodyPr/>
                    <a:lstStyle/>
                    <a:p>
                      <a:pPr marR="152400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0,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00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200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6070" indent="-5080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agno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95580" marR="177165" indent="110489">
                        <a:lnSpc>
                          <a:spcPct val="225000"/>
                        </a:lnSpc>
                        <a:spcBef>
                          <a:spcPts val="1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gno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oss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ag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ry</a:t>
                      </a:r>
                      <a:r>
                        <a:rPr sz="2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915" indent="-2413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ee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se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05435" marR="51435" indent="-96520">
                        <a:lnSpc>
                          <a:spcPct val="225000"/>
                        </a:lnSpc>
                        <a:spcBef>
                          <a:spcPts val="10"/>
                        </a:spcBef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tory</a:t>
                      </a:r>
                      <a:r>
                        <a:rPr sz="2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test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sta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sh</a:t>
                      </a:r>
                      <a:r>
                        <a:rPr sz="2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9143999" y="0"/>
                </a:moveTo>
                <a:lnTo>
                  <a:pt x="0" y="0"/>
                </a:lnTo>
                <a:lnTo>
                  <a:pt x="0" y="1371599"/>
                </a:lnTo>
                <a:lnTo>
                  <a:pt x="9143999" y="137159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8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12" rIns="0" bIns="0" rtlCol="0">
            <a:spAutoFit/>
          </a:bodyPr>
          <a:lstStyle/>
          <a:p>
            <a:pPr marL="2717800">
              <a:lnSpc>
                <a:spcPct val="100000"/>
              </a:lnSpc>
            </a:pP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ab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sh</a:t>
            </a:r>
            <a:r>
              <a:rPr b="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88713"/>
            <a:ext cx="7298055" cy="252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P</a:t>
            </a:r>
            <a:r>
              <a:rPr sz="3200" b="1" dirty="0">
                <a:latin typeface="Calibri"/>
                <a:cs typeface="Calibri"/>
              </a:rPr>
              <a:t>l</a:t>
            </a:r>
            <a:r>
              <a:rPr sz="3200" b="1" spc="-25" dirty="0">
                <a:latin typeface="Calibri"/>
                <a:cs typeface="Calibri"/>
              </a:rPr>
              <a:t>a</a:t>
            </a:r>
            <a:r>
              <a:rPr sz="3200" b="1" spc="-15" dirty="0">
                <a:latin typeface="Calibri"/>
                <a:cs typeface="Calibri"/>
              </a:rPr>
              <a:t>s</a:t>
            </a:r>
            <a:r>
              <a:rPr sz="3200" b="1" spc="5" dirty="0">
                <a:latin typeface="Calibri"/>
                <a:cs typeface="Calibri"/>
              </a:rPr>
              <a:t>m</a:t>
            </a:r>
            <a:r>
              <a:rPr sz="3200" b="1" spc="-20" dirty="0">
                <a:latin typeface="Calibri"/>
                <a:cs typeface="Calibri"/>
              </a:rPr>
              <a:t>a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30" dirty="0">
                <a:latin typeface="Calibri"/>
                <a:cs typeface="Calibri"/>
              </a:rPr>
              <a:t>d</a:t>
            </a:r>
            <a:r>
              <a:rPr sz="3200" b="1" spc="-15" dirty="0">
                <a:latin typeface="Calibri"/>
                <a:cs typeface="Calibri"/>
              </a:rPr>
              <a:t>os</a:t>
            </a:r>
            <a:r>
              <a:rPr sz="3200" b="1" spc="-10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er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5" dirty="0">
                <a:latin typeface="Calibri"/>
                <a:cs typeface="Calibri"/>
              </a:rPr>
              <a:t>evel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20" dirty="0">
                <a:latin typeface="Calibri"/>
                <a:cs typeface="Calibri"/>
              </a:rPr>
              <a:t>et</a:t>
            </a:r>
            <a:r>
              <a:rPr sz="3200" spc="-5" dirty="0">
                <a:latin typeface="Calibri"/>
                <a:cs typeface="Calibri"/>
              </a:rPr>
              <a:t>hod:</a:t>
            </a:r>
            <a:endParaRPr sz="3200">
              <a:latin typeface="Calibri"/>
              <a:cs typeface="Calibri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835660" algn="l"/>
              </a:tabLst>
            </a:pP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ing</a:t>
            </a:r>
            <a:r>
              <a:rPr sz="2800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4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am</a:t>
            </a:r>
            <a:r>
              <a:rPr sz="2800" spc="-15" dirty="0">
                <a:latin typeface="Calibri"/>
                <a:cs typeface="Calibri"/>
              </a:rPr>
              <a:t>bu</a:t>
            </a:r>
            <a:r>
              <a:rPr sz="2800" spc="-5" dirty="0">
                <a:latin typeface="Calibri"/>
                <a:cs typeface="Calibri"/>
              </a:rPr>
              <a:t>lant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958078"/>
            <a:ext cx="187325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*</a:t>
            </a:r>
            <a:r>
              <a:rPr sz="3200" spc="-5" dirty="0">
                <a:latin typeface="Calibri"/>
                <a:cs typeface="Calibri"/>
              </a:rPr>
              <a:t>*</a:t>
            </a:r>
            <a:r>
              <a:rPr sz="3200" spc="5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andi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9195" y="4958078"/>
            <a:ext cx="560832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bloo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OpenSymbol"/>
                <a:cs typeface="OpenSymbol"/>
              </a:rPr>
              <a:t>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sti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ec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5445758"/>
            <a:ext cx="346519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1345" algn="l"/>
              </a:tabLst>
            </a:pPr>
            <a:r>
              <a:rPr sz="3200" dirty="0">
                <a:latin typeface="OpenSymbol"/>
                <a:cs typeface="OpenSymbol"/>
              </a:rPr>
              <a:t>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ldost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v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71600" y="548005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234945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3500" y="541020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38099" y="0"/>
                </a:moveTo>
                <a:lnTo>
                  <a:pt x="0" y="74925"/>
                </a:lnTo>
                <a:lnTo>
                  <a:pt x="76199" y="74925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0800" y="502920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484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52700" y="5181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0"/>
                </a:moveTo>
                <a:lnTo>
                  <a:pt x="0" y="0"/>
                </a:lnTo>
                <a:lnTo>
                  <a:pt x="38099" y="76199"/>
                </a:lnTo>
                <a:lnTo>
                  <a:pt x="76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88713"/>
            <a:ext cx="7169150" cy="2536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agin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tec</a:t>
            </a:r>
            <a:r>
              <a:rPr sz="3200" spc="-5" dirty="0">
                <a:latin typeface="Calibri"/>
                <a:cs typeface="Calibri"/>
              </a:rPr>
              <a:t>hniqu</a:t>
            </a:r>
            <a:r>
              <a:rPr sz="3200" dirty="0">
                <a:latin typeface="Calibri"/>
                <a:cs typeface="Calibri"/>
              </a:rPr>
              <a:t>es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–"/>
            </a:pPr>
            <a:endParaRPr sz="41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iff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lasia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9143999" y="0"/>
                </a:moveTo>
                <a:lnTo>
                  <a:pt x="0" y="0"/>
                </a:lnTo>
                <a:lnTo>
                  <a:pt x="0" y="1371599"/>
                </a:lnTo>
                <a:lnTo>
                  <a:pt x="9143999" y="137159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8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12" rIns="0" bIns="0" rtlCol="0">
            <a:spAutoFit/>
          </a:bodyPr>
          <a:lstStyle/>
          <a:p>
            <a:pPr marL="2717800">
              <a:lnSpc>
                <a:spcPct val="100000"/>
              </a:lnSpc>
            </a:pP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ab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sh</a:t>
            </a:r>
            <a:r>
              <a:rPr b="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9143999" y="0"/>
                </a:moveTo>
                <a:lnTo>
                  <a:pt x="0" y="0"/>
                </a:lnTo>
                <a:lnTo>
                  <a:pt x="0" y="1371599"/>
                </a:lnTo>
                <a:lnTo>
                  <a:pt x="9143999" y="137159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8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12" rIns="0" bIns="0" rtlCol="0">
            <a:spAutoFit/>
          </a:bodyPr>
          <a:lstStyle/>
          <a:p>
            <a:pPr marL="3230880">
              <a:lnSpc>
                <a:spcPct val="100000"/>
              </a:lnSpc>
            </a:pP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88713"/>
            <a:ext cx="5073650" cy="268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Tu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our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ic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ly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3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64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5" dirty="0">
                <a:latin typeface="Calibri"/>
                <a:cs typeface="Calibri"/>
              </a:rPr>
              <a:t>il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ad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5" dirty="0">
                <a:latin typeface="Calibri"/>
                <a:cs typeface="Calibri"/>
              </a:rPr>
              <a:t>y</a:t>
            </a:r>
            <a:r>
              <a:rPr sz="3200" spc="-15" dirty="0">
                <a:latin typeface="Calibri"/>
                <a:cs typeface="Calibri"/>
              </a:rPr>
              <a:t>per</a:t>
            </a:r>
            <a:r>
              <a:rPr sz="3200" spc="-5" dirty="0">
                <a:latin typeface="Calibri"/>
                <a:cs typeface="Calibri"/>
              </a:rPr>
              <a:t>plasi</a:t>
            </a:r>
            <a:r>
              <a:rPr sz="3200" dirty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7520940" cy="1905000"/>
          </a:xfrm>
        </p:spPr>
        <p:txBody>
          <a:bodyPr/>
          <a:lstStyle/>
          <a:p>
            <a:r>
              <a:rPr lang="en-US" dirty="0" smtClean="0"/>
              <a:t>Cushing’s syndrome: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ETIOLOGY</a:t>
            </a:r>
            <a:br>
              <a:rPr lang="en-US" dirty="0" smtClean="0"/>
            </a:br>
            <a:r>
              <a:rPr lang="en-US" dirty="0" smtClean="0"/>
              <a:t>CLINICAL FEATURES</a:t>
            </a:r>
            <a:br>
              <a:rPr lang="en-US" dirty="0" smtClean="0"/>
            </a:br>
            <a:r>
              <a:rPr lang="en-US" dirty="0" smtClean="0"/>
              <a:t>INVESTIGATIONS</a:t>
            </a:r>
            <a:br>
              <a:rPr lang="en-US" dirty="0" smtClean="0"/>
            </a:br>
            <a:r>
              <a:rPr lang="en-US" dirty="0" smtClean="0"/>
              <a:t>MANAGEMENT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Cushing’s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5273" y="1280"/>
                </a:moveTo>
                <a:lnTo>
                  <a:pt x="7735410" y="1280"/>
                </a:lnTo>
                <a:lnTo>
                  <a:pt x="1273" y="6858150"/>
                </a:lnTo>
                <a:lnTo>
                  <a:pt x="1273" y="6859280"/>
                </a:lnTo>
                <a:lnTo>
                  <a:pt x="9145273" y="6859280"/>
                </a:lnTo>
                <a:lnTo>
                  <a:pt x="9145273" y="1280"/>
                </a:lnTo>
              </a:path>
            </a:pathLst>
          </a:custGeom>
          <a:solidFill>
            <a:srgbClr val="F96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47950"/>
            <a:ext cx="3572510" cy="4210050"/>
          </a:xfrm>
          <a:custGeom>
            <a:avLst/>
            <a:gdLst/>
            <a:ahLst/>
            <a:cxnLst/>
            <a:rect l="l" t="t" r="r" b="b"/>
            <a:pathLst>
              <a:path w="3572510" h="4210050">
                <a:moveTo>
                  <a:pt x="0" y="0"/>
                </a:moveTo>
                <a:lnTo>
                  <a:pt x="0" y="4210049"/>
                </a:lnTo>
                <a:lnTo>
                  <a:pt x="3572499" y="4210049"/>
                </a:lnTo>
                <a:lnTo>
                  <a:pt x="0" y="0"/>
                </a:lnTo>
                <a:close/>
              </a:path>
            </a:pathLst>
          </a:custGeom>
          <a:solidFill>
            <a:srgbClr val="07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0"/>
            <a:ext cx="74676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19200"/>
          </a:xfrm>
          <a:custGeom>
            <a:avLst/>
            <a:gdLst/>
            <a:ahLst/>
            <a:cxnLst/>
            <a:rect l="l" t="t" r="r" b="b"/>
            <a:pathLst>
              <a:path w="9144000" h="1219200">
                <a:moveTo>
                  <a:pt x="9143999" y="0"/>
                </a:moveTo>
                <a:lnTo>
                  <a:pt x="0" y="0"/>
                </a:lnTo>
                <a:lnTo>
                  <a:pt x="0" y="1219199"/>
                </a:lnTo>
                <a:lnTo>
                  <a:pt x="9143999" y="1219199"/>
                </a:lnTo>
                <a:lnTo>
                  <a:pt x="914399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3510">
              <a:lnSpc>
                <a:spcPct val="100000"/>
              </a:lnSpc>
            </a:pP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nal</a:t>
            </a:r>
            <a:r>
              <a:rPr b="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688713"/>
            <a:ext cx="8286115" cy="430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Ea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divi</a:t>
            </a:r>
            <a:r>
              <a:rPr sz="3200" spc="-2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pa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sz="2800" b="1" spc="-20" dirty="0">
                <a:latin typeface="Calibri"/>
                <a:cs typeface="Calibri"/>
              </a:rPr>
              <a:t>Co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x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art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hal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pi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ui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ary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adr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axis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10" dirty="0">
                <a:latin typeface="Calibri"/>
                <a:cs typeface="Calibri"/>
              </a:rPr>
              <a:t>cr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ar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ty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rm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b="1" dirty="0">
                <a:latin typeface="Calibri"/>
                <a:cs typeface="Calibri"/>
              </a:rPr>
              <a:t>M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du</a:t>
            </a: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lan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(</a:t>
            </a:r>
            <a:r>
              <a:rPr sz="2800" spc="-25" dirty="0">
                <a:latin typeface="Calibri"/>
                <a:cs typeface="Calibri"/>
              </a:rPr>
              <a:t>2</a:t>
            </a:r>
            <a:r>
              <a:rPr sz="2800" spc="-20" dirty="0">
                <a:latin typeface="Calibri"/>
                <a:cs typeface="Calibri"/>
              </a:rPr>
              <a:t>0%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d)</a:t>
            </a:r>
            <a:endParaRPr sz="2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art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sym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et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rv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sy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tem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10" dirty="0">
                <a:latin typeface="Calibri"/>
                <a:cs typeface="Calibri"/>
              </a:rPr>
              <a:t>cr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ca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ech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la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176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5" dirty="0">
                <a:latin typeface="Calibri"/>
                <a:cs typeface="Calibri"/>
              </a:rPr>
              <a:t>ly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nal</a:t>
            </a:r>
            <a:r>
              <a:rPr sz="2800" spc="-15" dirty="0">
                <a:latin typeface="Calibri"/>
                <a:cs typeface="Calibri"/>
              </a:rPr>
              <a:t>ly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iff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9143999" y="0"/>
                </a:moveTo>
                <a:lnTo>
                  <a:pt x="0" y="0"/>
                </a:lnTo>
                <a:lnTo>
                  <a:pt x="0" y="1371599"/>
                </a:lnTo>
                <a:lnTo>
                  <a:pt x="9143999" y="1371599"/>
                </a:lnTo>
                <a:lnTo>
                  <a:pt x="9143999" y="0"/>
                </a:lnTo>
                <a:close/>
              </a:path>
            </a:pathLst>
          </a:custGeom>
          <a:solidFill>
            <a:srgbClr val="FF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052" rIns="0" bIns="0" rtlCol="0">
            <a:spAutoFit/>
          </a:bodyPr>
          <a:lstStyle/>
          <a:p>
            <a:pPr marL="2237740">
              <a:lnSpc>
                <a:spcPct val="100000"/>
              </a:lnSpc>
            </a:pPr>
            <a:r>
              <a:rPr sz="3200" spc="-20" dirty="0">
                <a:solidFill>
                  <a:srgbClr val="000000"/>
                </a:solidFill>
              </a:rPr>
              <a:t>L</a:t>
            </a:r>
            <a:r>
              <a:rPr sz="3200" spc="-15" dirty="0">
                <a:solidFill>
                  <a:srgbClr val="000000"/>
                </a:solidFill>
              </a:rPr>
              <a:t>a</a:t>
            </a:r>
            <a:r>
              <a:rPr sz="3200" spc="-30" dirty="0">
                <a:solidFill>
                  <a:srgbClr val="000000"/>
                </a:solidFill>
              </a:rPr>
              <a:t>b</a:t>
            </a:r>
            <a:r>
              <a:rPr sz="3200" spc="-15" dirty="0">
                <a:solidFill>
                  <a:srgbClr val="000000"/>
                </a:solidFill>
              </a:rPr>
              <a:t>o</a:t>
            </a:r>
            <a:r>
              <a:rPr sz="3200" spc="-5" dirty="0">
                <a:solidFill>
                  <a:srgbClr val="000000"/>
                </a:solidFill>
              </a:rPr>
              <a:t>r</a:t>
            </a:r>
            <a:r>
              <a:rPr sz="3200" spc="5" dirty="0">
                <a:solidFill>
                  <a:srgbClr val="000000"/>
                </a:solidFill>
              </a:rPr>
              <a:t>a</a:t>
            </a:r>
            <a:r>
              <a:rPr sz="3200" spc="-20" dirty="0">
                <a:solidFill>
                  <a:srgbClr val="000000"/>
                </a:solidFill>
              </a:rPr>
              <a:t>t</a:t>
            </a:r>
            <a:r>
              <a:rPr sz="3200" spc="-15" dirty="0">
                <a:solidFill>
                  <a:srgbClr val="000000"/>
                </a:solidFill>
              </a:rPr>
              <a:t>o</a:t>
            </a:r>
            <a:r>
              <a:rPr sz="3200" spc="-5" dirty="0">
                <a:solidFill>
                  <a:srgbClr val="000000"/>
                </a:solidFill>
              </a:rPr>
              <a:t>r</a:t>
            </a:r>
            <a:r>
              <a:rPr sz="3200" dirty="0">
                <a:solidFill>
                  <a:srgbClr val="000000"/>
                </a:solidFill>
              </a:rPr>
              <a:t>y</a:t>
            </a:r>
            <a:r>
              <a:rPr sz="32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0000"/>
                </a:solidFill>
              </a:rPr>
              <a:t>in</a:t>
            </a:r>
            <a:r>
              <a:rPr sz="3200" spc="-5" dirty="0">
                <a:solidFill>
                  <a:srgbClr val="000000"/>
                </a:solidFill>
              </a:rPr>
              <a:t>ve</a:t>
            </a:r>
            <a:r>
              <a:rPr sz="3200" dirty="0">
                <a:solidFill>
                  <a:srgbClr val="000000"/>
                </a:solidFill>
              </a:rPr>
              <a:t>s</a:t>
            </a:r>
            <a:r>
              <a:rPr sz="3200" spc="-10" dirty="0">
                <a:solidFill>
                  <a:srgbClr val="000000"/>
                </a:solidFill>
              </a:rPr>
              <a:t>ti</a:t>
            </a:r>
            <a:r>
              <a:rPr sz="3200" spc="5" dirty="0">
                <a:solidFill>
                  <a:srgbClr val="000000"/>
                </a:solidFill>
              </a:rPr>
              <a:t>g</a:t>
            </a:r>
            <a:r>
              <a:rPr sz="3200" spc="-25" dirty="0">
                <a:solidFill>
                  <a:srgbClr val="000000"/>
                </a:solidFill>
              </a:rPr>
              <a:t>a</a:t>
            </a:r>
            <a:r>
              <a:rPr sz="3200" spc="-10" dirty="0">
                <a:solidFill>
                  <a:srgbClr val="000000"/>
                </a:solidFill>
              </a:rPr>
              <a:t>ti</a:t>
            </a:r>
            <a:r>
              <a:rPr sz="3200" spc="-15" dirty="0">
                <a:solidFill>
                  <a:srgbClr val="000000"/>
                </a:solidFill>
              </a:rPr>
              <a:t>o</a:t>
            </a:r>
            <a:r>
              <a:rPr sz="3200" spc="-30" dirty="0">
                <a:solidFill>
                  <a:srgbClr val="000000"/>
                </a:solidFill>
              </a:rPr>
              <a:t>n</a:t>
            </a:r>
            <a:r>
              <a:rPr sz="3200" spc="-15" dirty="0">
                <a:solidFill>
                  <a:srgbClr val="000000"/>
                </a:solidFill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046" y="1686873"/>
            <a:ext cx="7942580" cy="267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540" marR="5080" indent="-243840">
              <a:lnSpc>
                <a:spcPct val="100000"/>
              </a:lnSpc>
              <a:buFont typeface="OpenSymbol"/>
              <a:buChar char="▪"/>
              <a:tabLst>
                <a:tab pos="355600" algn="l"/>
              </a:tabLst>
            </a:pPr>
            <a:r>
              <a:rPr sz="2800" b="1" spc="-25" dirty="0">
                <a:latin typeface="Garamond"/>
                <a:cs typeface="Garamond"/>
              </a:rPr>
              <a:t>T</a:t>
            </a:r>
            <a:r>
              <a:rPr sz="2800" b="1" dirty="0">
                <a:latin typeface="Garamond"/>
                <a:cs typeface="Garamond"/>
              </a:rPr>
              <a:t>h</a:t>
            </a:r>
            <a:r>
              <a:rPr sz="2800" b="1" spc="-20" dirty="0">
                <a:latin typeface="Garamond"/>
                <a:cs typeface="Garamond"/>
              </a:rPr>
              <a:t>e</a:t>
            </a:r>
            <a:r>
              <a:rPr sz="2800" b="1" spc="-15" dirty="0">
                <a:latin typeface="Garamond"/>
                <a:cs typeface="Garamond"/>
              </a:rPr>
              <a:t>re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Garamond"/>
                <a:cs typeface="Garamond"/>
              </a:rPr>
              <a:t>a</a:t>
            </a:r>
            <a:r>
              <a:rPr sz="2800" b="1" spc="-25" dirty="0">
                <a:latin typeface="Garamond"/>
                <a:cs typeface="Garamond"/>
              </a:rPr>
              <a:t>r</a:t>
            </a:r>
            <a:r>
              <a:rPr sz="2800" b="1" spc="-15" dirty="0">
                <a:latin typeface="Garamond"/>
                <a:cs typeface="Garamond"/>
              </a:rPr>
              <a:t>e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Garamond"/>
                <a:cs typeface="Garamond"/>
              </a:rPr>
              <a:t>t</a:t>
            </a:r>
            <a:r>
              <a:rPr sz="2800" b="1" dirty="0">
                <a:latin typeface="Garamond"/>
                <a:cs typeface="Garamond"/>
              </a:rPr>
              <a:t>w</a:t>
            </a:r>
            <a:r>
              <a:rPr sz="2800" b="1" spc="-15" dirty="0">
                <a:latin typeface="Garamond"/>
                <a:cs typeface="Garamond"/>
              </a:rPr>
              <a:t>o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aramond"/>
                <a:cs typeface="Garamond"/>
              </a:rPr>
              <a:t>d</a:t>
            </a:r>
            <a:r>
              <a:rPr sz="2800" b="1" spc="-5" dirty="0">
                <a:latin typeface="Garamond"/>
                <a:cs typeface="Garamond"/>
              </a:rPr>
              <a:t>i</a:t>
            </a:r>
            <a:r>
              <a:rPr sz="2800" b="1" spc="5" dirty="0">
                <a:latin typeface="Garamond"/>
                <a:cs typeface="Garamond"/>
              </a:rPr>
              <a:t>a</a:t>
            </a:r>
            <a:r>
              <a:rPr sz="2800" b="1" spc="-30" dirty="0">
                <a:latin typeface="Garamond"/>
                <a:cs typeface="Garamond"/>
              </a:rPr>
              <a:t>g</a:t>
            </a:r>
            <a:r>
              <a:rPr sz="2800" b="1" dirty="0">
                <a:latin typeface="Garamond"/>
                <a:cs typeface="Garamond"/>
              </a:rPr>
              <a:t>n</a:t>
            </a:r>
            <a:r>
              <a:rPr sz="2800" b="1" spc="-25" dirty="0">
                <a:latin typeface="Garamond"/>
                <a:cs typeface="Garamond"/>
              </a:rPr>
              <a:t>os</a:t>
            </a:r>
            <a:r>
              <a:rPr sz="2800" b="1" spc="-10" dirty="0">
                <a:latin typeface="Garamond"/>
                <a:cs typeface="Garamond"/>
              </a:rPr>
              <a:t>t</a:t>
            </a:r>
            <a:r>
              <a:rPr sz="2800" b="1" spc="-5" dirty="0">
                <a:latin typeface="Garamond"/>
                <a:cs typeface="Garamond"/>
              </a:rPr>
              <a:t>i</a:t>
            </a:r>
            <a:r>
              <a:rPr sz="2800" b="1" dirty="0">
                <a:latin typeface="Garamond"/>
                <a:cs typeface="Garamond"/>
              </a:rPr>
              <a:t>c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Garamond"/>
                <a:cs typeface="Garamond"/>
              </a:rPr>
              <a:t>st</a:t>
            </a:r>
            <a:r>
              <a:rPr sz="2800" b="1" spc="-30" dirty="0">
                <a:latin typeface="Garamond"/>
                <a:cs typeface="Garamond"/>
              </a:rPr>
              <a:t>e</a:t>
            </a:r>
            <a:r>
              <a:rPr sz="2800" b="1" dirty="0">
                <a:latin typeface="Garamond"/>
                <a:cs typeface="Garamond"/>
              </a:rPr>
              <a:t>p</a:t>
            </a:r>
            <a:r>
              <a:rPr sz="2800" b="1" spc="-15" dirty="0">
                <a:latin typeface="Garamond"/>
                <a:cs typeface="Garamond"/>
              </a:rPr>
              <a:t>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Garamond"/>
                <a:cs typeface="Garamond"/>
              </a:rPr>
              <a:t>i</a:t>
            </a:r>
            <a:r>
              <a:rPr sz="2800" b="1" dirty="0">
                <a:latin typeface="Garamond"/>
                <a:cs typeface="Garamond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Garamond"/>
                <a:cs typeface="Garamond"/>
              </a:rPr>
              <a:t>t</a:t>
            </a:r>
            <a:r>
              <a:rPr sz="2800" b="1" dirty="0">
                <a:latin typeface="Garamond"/>
                <a:cs typeface="Garamond"/>
              </a:rPr>
              <a:t>h</a:t>
            </a:r>
            <a:r>
              <a:rPr sz="2800" b="1" spc="-15" dirty="0">
                <a:latin typeface="Garamond"/>
                <a:cs typeface="Garamond"/>
              </a:rPr>
              <a:t>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Garamond"/>
                <a:cs typeface="Garamond"/>
              </a:rPr>
              <a:t>i</a:t>
            </a:r>
            <a:r>
              <a:rPr sz="2800" b="1" spc="-10" dirty="0">
                <a:latin typeface="Garamond"/>
                <a:cs typeface="Garamond"/>
              </a:rPr>
              <a:t>n</a:t>
            </a:r>
            <a:r>
              <a:rPr sz="2800" b="1" dirty="0">
                <a:latin typeface="Garamond"/>
                <a:cs typeface="Garamond"/>
              </a:rPr>
              <a:t>v</a:t>
            </a:r>
            <a:r>
              <a:rPr sz="2800" b="1" spc="-20" dirty="0">
                <a:latin typeface="Garamond"/>
                <a:cs typeface="Garamond"/>
              </a:rPr>
              <a:t>e</a:t>
            </a:r>
            <a:r>
              <a:rPr sz="2800" b="1" spc="-25" dirty="0">
                <a:latin typeface="Garamond"/>
                <a:cs typeface="Garamond"/>
              </a:rPr>
              <a:t>s</a:t>
            </a:r>
            <a:r>
              <a:rPr sz="2800" b="1" spc="-10" dirty="0">
                <a:latin typeface="Garamond"/>
                <a:cs typeface="Garamond"/>
              </a:rPr>
              <a:t>t</a:t>
            </a:r>
            <a:r>
              <a:rPr sz="2800" b="1" spc="-15" dirty="0">
                <a:latin typeface="Garamond"/>
                <a:cs typeface="Garamond"/>
              </a:rPr>
              <a:t>i</a:t>
            </a:r>
            <a:r>
              <a:rPr sz="2800" b="1" spc="-30" dirty="0">
                <a:latin typeface="Garamond"/>
                <a:cs typeface="Garamond"/>
              </a:rPr>
              <a:t>g</a:t>
            </a:r>
            <a:r>
              <a:rPr sz="2800" b="1" spc="-15" dirty="0">
                <a:latin typeface="Garamond"/>
                <a:cs typeface="Garamond"/>
              </a:rPr>
              <a:t>at</a:t>
            </a:r>
            <a:r>
              <a:rPr sz="2800" b="1" spc="-5" dirty="0">
                <a:latin typeface="Garamond"/>
                <a:cs typeface="Garamond"/>
              </a:rPr>
              <a:t>io</a:t>
            </a:r>
            <a:r>
              <a:rPr sz="2800" b="1" dirty="0">
                <a:latin typeface="Garamond"/>
                <a:cs typeface="Garamond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Garamond"/>
                <a:cs typeface="Garamond"/>
              </a:rPr>
              <a:t>o</a:t>
            </a:r>
            <a:r>
              <a:rPr sz="2800" b="1" dirty="0">
                <a:latin typeface="Garamond"/>
                <a:cs typeface="Garamond"/>
              </a:rPr>
              <a:t>f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aramond"/>
                <a:cs typeface="Garamond"/>
              </a:rPr>
              <a:t>p</a:t>
            </a:r>
            <a:r>
              <a:rPr sz="2800" b="1" spc="-15" dirty="0">
                <a:latin typeface="Garamond"/>
                <a:cs typeface="Garamond"/>
              </a:rPr>
              <a:t>at</a:t>
            </a:r>
            <a:r>
              <a:rPr sz="2800" b="1" spc="-5" dirty="0">
                <a:latin typeface="Garamond"/>
                <a:cs typeface="Garamond"/>
              </a:rPr>
              <a:t>ie</a:t>
            </a:r>
            <a:r>
              <a:rPr sz="2800" b="1" dirty="0">
                <a:latin typeface="Garamond"/>
                <a:cs typeface="Garamond"/>
              </a:rPr>
              <a:t>n</a:t>
            </a:r>
            <a:r>
              <a:rPr sz="2800" b="1" spc="-10" dirty="0">
                <a:latin typeface="Garamond"/>
                <a:cs typeface="Garamond"/>
              </a:rPr>
              <a:t>t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Garamond"/>
                <a:cs typeface="Garamond"/>
              </a:rPr>
              <a:t>s</a:t>
            </a:r>
            <a:r>
              <a:rPr sz="2800" b="1" spc="-10" dirty="0">
                <a:latin typeface="Garamond"/>
                <a:cs typeface="Garamond"/>
              </a:rPr>
              <a:t>u</a:t>
            </a:r>
            <a:r>
              <a:rPr sz="2800" b="1" spc="-15" dirty="0">
                <a:latin typeface="Garamond"/>
                <a:cs typeface="Garamond"/>
              </a:rPr>
              <a:t>s</a:t>
            </a:r>
            <a:r>
              <a:rPr sz="2800" b="1" spc="-10" dirty="0">
                <a:latin typeface="Garamond"/>
                <a:cs typeface="Garamond"/>
              </a:rPr>
              <a:t>p</a:t>
            </a:r>
            <a:r>
              <a:rPr sz="2800" b="1" spc="-20" dirty="0">
                <a:latin typeface="Garamond"/>
                <a:cs typeface="Garamond"/>
              </a:rPr>
              <a:t>ec</a:t>
            </a:r>
            <a:r>
              <a:rPr sz="2800" b="1" spc="-10" dirty="0">
                <a:latin typeface="Garamond"/>
                <a:cs typeface="Garamond"/>
              </a:rPr>
              <a:t>t</a:t>
            </a:r>
            <a:r>
              <a:rPr sz="2800" b="1" spc="-20" dirty="0">
                <a:latin typeface="Garamond"/>
                <a:cs typeface="Garamond"/>
              </a:rPr>
              <a:t>e</a:t>
            </a:r>
            <a:r>
              <a:rPr sz="2800" b="1" dirty="0">
                <a:latin typeface="Garamond"/>
                <a:cs typeface="Garamond"/>
              </a:rPr>
              <a:t>d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Garamond"/>
                <a:cs typeface="Garamond"/>
              </a:rPr>
              <a:t>o</a:t>
            </a:r>
            <a:r>
              <a:rPr sz="2800" b="1" dirty="0">
                <a:latin typeface="Garamond"/>
                <a:cs typeface="Garamond"/>
              </a:rPr>
              <a:t>f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aramond"/>
                <a:cs typeface="Garamond"/>
              </a:rPr>
              <a:t>ha</a:t>
            </a:r>
            <a:r>
              <a:rPr sz="2800" b="1" spc="-5" dirty="0">
                <a:latin typeface="Garamond"/>
                <a:cs typeface="Garamond"/>
              </a:rPr>
              <a:t>v</a:t>
            </a:r>
            <a:r>
              <a:rPr sz="2800" b="1" spc="10" dirty="0">
                <a:latin typeface="Garamond"/>
                <a:cs typeface="Garamond"/>
              </a:rPr>
              <a:t>i</a:t>
            </a:r>
            <a:r>
              <a:rPr sz="2800" b="1" spc="-10" dirty="0">
                <a:latin typeface="Garamond"/>
                <a:cs typeface="Garamond"/>
              </a:rPr>
              <a:t>n</a:t>
            </a:r>
            <a:r>
              <a:rPr sz="2800" b="1" spc="-20" dirty="0">
                <a:latin typeface="Garamond"/>
                <a:cs typeface="Garamond"/>
              </a:rPr>
              <a:t>g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aramond"/>
                <a:cs typeface="Garamond"/>
              </a:rPr>
              <a:t>Cu</a:t>
            </a:r>
            <a:r>
              <a:rPr sz="2800" b="1" spc="-25" dirty="0">
                <a:latin typeface="Garamond"/>
                <a:cs typeface="Garamond"/>
              </a:rPr>
              <a:t>s</a:t>
            </a:r>
            <a:r>
              <a:rPr sz="2800" b="1" dirty="0">
                <a:latin typeface="Garamond"/>
                <a:cs typeface="Garamond"/>
              </a:rPr>
              <a:t>h</a:t>
            </a:r>
            <a:r>
              <a:rPr sz="2800" b="1" spc="-5" dirty="0">
                <a:latin typeface="Garamond"/>
                <a:cs typeface="Garamond"/>
              </a:rPr>
              <a:t>i</a:t>
            </a:r>
            <a:r>
              <a:rPr sz="2800" b="1" dirty="0">
                <a:latin typeface="Garamond"/>
                <a:cs typeface="Garamond"/>
              </a:rPr>
              <a:t>n</a:t>
            </a:r>
            <a:r>
              <a:rPr sz="2800" b="1" spc="-30" dirty="0">
                <a:latin typeface="Garamond"/>
                <a:cs typeface="Garamond"/>
              </a:rPr>
              <a:t>g</a:t>
            </a:r>
            <a:r>
              <a:rPr sz="2800" b="1" spc="-15" dirty="0">
                <a:latin typeface="Garamond"/>
                <a:cs typeface="Garamond"/>
              </a:rPr>
              <a:t>'s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Garamond"/>
                <a:cs typeface="Garamond"/>
              </a:rPr>
              <a:t>s</a:t>
            </a:r>
            <a:r>
              <a:rPr sz="2800" b="1" spc="-30" dirty="0">
                <a:latin typeface="Garamond"/>
                <a:cs typeface="Garamond"/>
              </a:rPr>
              <a:t>y</a:t>
            </a:r>
            <a:r>
              <a:rPr sz="2800" b="1" dirty="0">
                <a:latin typeface="Garamond"/>
                <a:cs typeface="Garamond"/>
              </a:rPr>
              <a:t>nd</a:t>
            </a:r>
            <a:r>
              <a:rPr sz="2800" b="1" spc="-15" dirty="0">
                <a:latin typeface="Garamond"/>
                <a:cs typeface="Garamond"/>
              </a:rPr>
              <a:t>r</a:t>
            </a:r>
            <a:r>
              <a:rPr sz="2800" b="1" spc="-25" dirty="0">
                <a:latin typeface="Garamond"/>
                <a:cs typeface="Garamond"/>
              </a:rPr>
              <a:t>o</a:t>
            </a:r>
            <a:r>
              <a:rPr sz="2800" b="1" spc="-30" dirty="0">
                <a:latin typeface="Garamond"/>
                <a:cs typeface="Garamond"/>
              </a:rPr>
              <a:t>m</a:t>
            </a:r>
            <a:r>
              <a:rPr sz="2800" b="1" spc="-15" dirty="0">
                <a:latin typeface="Garamond"/>
                <a:cs typeface="Garamond"/>
              </a:rPr>
              <a:t>e</a:t>
            </a:r>
            <a:endParaRPr sz="2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OpenSymbol"/>
              <a:buChar char="▪"/>
            </a:pPr>
            <a:endParaRPr sz="3600">
              <a:latin typeface="Times New Roman"/>
              <a:cs typeface="Times New Roman"/>
            </a:endParaRPr>
          </a:p>
          <a:p>
            <a:pPr marL="612140" lvl="1" indent="-285750">
              <a:lnSpc>
                <a:spcPct val="100000"/>
              </a:lnSpc>
              <a:buClr>
                <a:srgbClr val="FF0000"/>
              </a:buClr>
              <a:buFont typeface="OpenSymbol"/>
              <a:buChar char="▪"/>
              <a:tabLst>
                <a:tab pos="612140" algn="l"/>
              </a:tabLst>
            </a:pPr>
            <a:r>
              <a:rPr sz="2800" b="1" spc="-10" dirty="0">
                <a:solidFill>
                  <a:srgbClr val="FF0000"/>
                </a:solidFill>
                <a:latin typeface="Garamond"/>
                <a:cs typeface="Garamond"/>
              </a:rPr>
              <a:t>S</a:t>
            </a:r>
            <a:r>
              <a:rPr sz="2800" b="1" spc="-20" dirty="0">
                <a:solidFill>
                  <a:srgbClr val="FF0000"/>
                </a:solidFill>
                <a:latin typeface="Garamond"/>
                <a:cs typeface="Garamond"/>
              </a:rPr>
              <a:t>c</a:t>
            </a:r>
            <a:r>
              <a:rPr sz="2800" b="1" spc="-15" dirty="0">
                <a:solidFill>
                  <a:srgbClr val="FF0000"/>
                </a:solidFill>
                <a:latin typeface="Garamond"/>
                <a:cs typeface="Garamond"/>
              </a:rPr>
              <a:t>r</a:t>
            </a:r>
            <a:r>
              <a:rPr sz="2800" b="1" spc="-20" dirty="0">
                <a:solidFill>
                  <a:srgbClr val="FF0000"/>
                </a:solidFill>
                <a:latin typeface="Garamond"/>
                <a:cs typeface="Garamond"/>
              </a:rPr>
              <a:t>ee</a:t>
            </a: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Garamond"/>
                <a:cs typeface="Garamond"/>
              </a:rPr>
              <a:t>i</a:t>
            </a: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n</a:t>
            </a:r>
            <a:r>
              <a:rPr sz="2800" b="1" spc="-20" dirty="0">
                <a:solidFill>
                  <a:srgbClr val="FF0000"/>
                </a:solidFill>
                <a:latin typeface="Garamond"/>
                <a:cs typeface="Garamond"/>
              </a:rPr>
              <a:t>g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Garamond"/>
                <a:cs typeface="Garamond"/>
              </a:rPr>
              <a:t>t</a:t>
            </a:r>
            <a:r>
              <a:rPr sz="2800" b="1" spc="-20" dirty="0">
                <a:solidFill>
                  <a:srgbClr val="FF0000"/>
                </a:solidFill>
                <a:latin typeface="Garamond"/>
                <a:cs typeface="Garamond"/>
              </a:rPr>
              <a:t>e</a:t>
            </a:r>
            <a:r>
              <a:rPr sz="2800" b="1" spc="-25" dirty="0">
                <a:solidFill>
                  <a:srgbClr val="FF0000"/>
                </a:solidFill>
                <a:latin typeface="Garamond"/>
                <a:cs typeface="Garamond"/>
              </a:rPr>
              <a:t>s</a:t>
            </a:r>
            <a:r>
              <a:rPr sz="2800" b="1" spc="-10" dirty="0">
                <a:solidFill>
                  <a:srgbClr val="FF0000"/>
                </a:solidFill>
                <a:latin typeface="Garamond"/>
                <a:cs typeface="Garamond"/>
              </a:rPr>
              <a:t>t</a:t>
            </a:r>
            <a:endParaRPr sz="2800">
              <a:latin typeface="Garamond"/>
              <a:cs typeface="Garamond"/>
            </a:endParaRPr>
          </a:p>
          <a:p>
            <a:pPr marL="783590">
              <a:lnSpc>
                <a:spcPct val="100000"/>
              </a:lnSpc>
              <a:spcBef>
                <a:spcPts val="600"/>
              </a:spcBef>
            </a:pPr>
            <a:r>
              <a:rPr sz="2400" b="1" spc="-10" dirty="0">
                <a:latin typeface="Garamond"/>
                <a:cs typeface="Garamond"/>
              </a:rPr>
              <a:t>f</a:t>
            </a:r>
            <a:r>
              <a:rPr sz="2400" b="1" spc="-20" dirty="0">
                <a:latin typeface="Garamond"/>
                <a:cs typeface="Garamond"/>
              </a:rPr>
              <a:t>o</a:t>
            </a:r>
            <a:r>
              <a:rPr sz="2400" b="1" spc="-10" dirty="0">
                <a:latin typeface="Garamond"/>
                <a:cs typeface="Garamond"/>
              </a:rPr>
              <a:t>r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Garamond"/>
                <a:cs typeface="Garamond"/>
              </a:rPr>
              <a:t>i</a:t>
            </a:r>
            <a:r>
              <a:rPr sz="2400" b="1" spc="-10" dirty="0">
                <a:latin typeface="Garamond"/>
                <a:cs typeface="Garamond"/>
              </a:rPr>
              <a:t>d</a:t>
            </a:r>
            <a:r>
              <a:rPr sz="2400" b="1" spc="-20" dirty="0">
                <a:latin typeface="Garamond"/>
                <a:cs typeface="Garamond"/>
              </a:rPr>
              <a:t>e</a:t>
            </a:r>
            <a:r>
              <a:rPr sz="2400" b="1" spc="-10" dirty="0">
                <a:latin typeface="Garamond"/>
                <a:cs typeface="Garamond"/>
              </a:rPr>
              <a:t>n</a:t>
            </a:r>
            <a:r>
              <a:rPr sz="2400" b="1" spc="-5" dirty="0">
                <a:latin typeface="Garamond"/>
                <a:cs typeface="Garamond"/>
              </a:rPr>
              <a:t>t</a:t>
            </a:r>
            <a:r>
              <a:rPr sz="2400" b="1" spc="-10" dirty="0">
                <a:latin typeface="Garamond"/>
                <a:cs typeface="Garamond"/>
              </a:rPr>
              <a:t>ifi</a:t>
            </a:r>
            <a:r>
              <a:rPr sz="2400" b="1" spc="-15" dirty="0">
                <a:latin typeface="Garamond"/>
                <a:cs typeface="Garamond"/>
              </a:rPr>
              <a:t>c</a:t>
            </a:r>
            <a:r>
              <a:rPr sz="2400" b="1" spc="5" dirty="0">
                <a:latin typeface="Garamond"/>
                <a:cs typeface="Garamond"/>
              </a:rPr>
              <a:t>a</a:t>
            </a:r>
            <a:r>
              <a:rPr sz="2400" b="1" spc="-15" dirty="0">
                <a:latin typeface="Garamond"/>
                <a:cs typeface="Garamond"/>
              </a:rPr>
              <a:t>t</a:t>
            </a:r>
            <a:r>
              <a:rPr sz="2400" b="1" spc="-10" dirty="0">
                <a:latin typeface="Garamond"/>
                <a:cs typeface="Garamond"/>
              </a:rPr>
              <a:t>i</a:t>
            </a:r>
            <a:r>
              <a:rPr sz="2400" b="1" spc="-20" dirty="0">
                <a:latin typeface="Garamond"/>
                <a:cs typeface="Garamond"/>
              </a:rPr>
              <a:t>o</a:t>
            </a:r>
            <a:r>
              <a:rPr sz="2400" b="1" dirty="0">
                <a:latin typeface="Garamond"/>
                <a:cs typeface="Garamond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Garamond"/>
                <a:cs typeface="Garamond"/>
              </a:rPr>
              <a:t>o</a:t>
            </a:r>
            <a:r>
              <a:rPr sz="2400" b="1" dirty="0">
                <a:latin typeface="Garamond"/>
                <a:cs typeface="Garamond"/>
              </a:rPr>
              <a:t>f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Garamond"/>
                <a:cs typeface="Garamond"/>
              </a:rPr>
              <a:t>Cu</a:t>
            </a:r>
            <a:r>
              <a:rPr sz="2400" b="1" spc="-20" dirty="0">
                <a:latin typeface="Garamond"/>
                <a:cs typeface="Garamond"/>
              </a:rPr>
              <a:t>s</a:t>
            </a:r>
            <a:r>
              <a:rPr sz="2400" b="1" spc="-10" dirty="0">
                <a:latin typeface="Garamond"/>
                <a:cs typeface="Garamond"/>
              </a:rPr>
              <a:t>h</a:t>
            </a:r>
            <a:r>
              <a:rPr sz="2400" b="1" dirty="0">
                <a:latin typeface="Garamond"/>
                <a:cs typeface="Garamond"/>
              </a:rPr>
              <a:t>i</a:t>
            </a:r>
            <a:r>
              <a:rPr sz="2400" b="1" spc="-10" dirty="0">
                <a:latin typeface="Garamond"/>
                <a:cs typeface="Garamond"/>
              </a:rPr>
              <a:t>n</a:t>
            </a:r>
            <a:r>
              <a:rPr sz="2400" b="1" spc="-30" dirty="0">
                <a:latin typeface="Garamond"/>
                <a:cs typeface="Garamond"/>
              </a:rPr>
              <a:t>g</a:t>
            </a:r>
            <a:r>
              <a:rPr sz="2400" b="1" spc="-10" dirty="0">
                <a:latin typeface="Garamond"/>
                <a:cs typeface="Garamond"/>
              </a:rPr>
              <a:t>'s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Garamond"/>
                <a:cs typeface="Garamond"/>
              </a:rPr>
              <a:t>s</a:t>
            </a:r>
            <a:r>
              <a:rPr sz="2400" b="1" spc="-15" dirty="0">
                <a:latin typeface="Garamond"/>
                <a:cs typeface="Garamond"/>
              </a:rPr>
              <a:t>y</a:t>
            </a:r>
            <a:r>
              <a:rPr sz="2400" b="1" spc="-10" dirty="0">
                <a:latin typeface="Garamond"/>
                <a:cs typeface="Garamond"/>
              </a:rPr>
              <a:t>ndr</a:t>
            </a:r>
            <a:r>
              <a:rPr sz="2400" b="1" spc="-20" dirty="0">
                <a:latin typeface="Garamond"/>
                <a:cs typeface="Garamond"/>
              </a:rPr>
              <a:t>o</a:t>
            </a:r>
            <a:r>
              <a:rPr sz="2400" b="1" spc="-25" dirty="0">
                <a:latin typeface="Garamond"/>
                <a:cs typeface="Garamond"/>
              </a:rPr>
              <a:t>m</a:t>
            </a:r>
            <a:r>
              <a:rPr sz="2400" b="1" spc="-20" dirty="0">
                <a:latin typeface="Garamond"/>
                <a:cs typeface="Garamond"/>
              </a:rPr>
              <a:t>e</a:t>
            </a:r>
            <a:r>
              <a:rPr sz="2400" b="1" dirty="0">
                <a:latin typeface="Garamond"/>
                <a:cs typeface="Garamond"/>
              </a:rPr>
              <a:t>.</a:t>
            </a:r>
            <a:endParaRPr sz="2400">
              <a:latin typeface="Garamond"/>
              <a:cs typeface="Garamond"/>
            </a:endParaRPr>
          </a:p>
          <a:p>
            <a:pPr marL="783590">
              <a:lnSpc>
                <a:spcPct val="100000"/>
              </a:lnSpc>
              <a:spcBef>
                <a:spcPts val="600"/>
              </a:spcBef>
            </a:pPr>
            <a:r>
              <a:rPr sz="2400" b="1" spc="-15" dirty="0">
                <a:latin typeface="Garamond"/>
                <a:cs typeface="Garamond"/>
              </a:rPr>
              <a:t>t</a:t>
            </a:r>
            <a:r>
              <a:rPr sz="2400" b="1" spc="-10" dirty="0">
                <a:latin typeface="Garamond"/>
                <a:cs typeface="Garamond"/>
              </a:rPr>
              <a:t>h</a:t>
            </a:r>
            <a:r>
              <a:rPr sz="2400" b="1" spc="-15" dirty="0">
                <a:latin typeface="Garamond"/>
                <a:cs typeface="Garamond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Garamond"/>
                <a:cs typeface="Garamond"/>
              </a:rPr>
              <a:t>d</a:t>
            </a:r>
            <a:r>
              <a:rPr sz="2400" b="1" spc="-20" dirty="0">
                <a:latin typeface="Garamond"/>
                <a:cs typeface="Garamond"/>
              </a:rPr>
              <a:t>emo</a:t>
            </a:r>
            <a:r>
              <a:rPr sz="2400" b="1" spc="-10" dirty="0">
                <a:latin typeface="Garamond"/>
                <a:cs typeface="Garamond"/>
              </a:rPr>
              <a:t>n</a:t>
            </a:r>
            <a:r>
              <a:rPr sz="2400" b="1" spc="-20" dirty="0">
                <a:latin typeface="Garamond"/>
                <a:cs typeface="Garamond"/>
              </a:rPr>
              <a:t>s</a:t>
            </a:r>
            <a:r>
              <a:rPr sz="2400" b="1" spc="-5" dirty="0">
                <a:latin typeface="Garamond"/>
                <a:cs typeface="Garamond"/>
              </a:rPr>
              <a:t>t</a:t>
            </a:r>
            <a:r>
              <a:rPr sz="2400" b="1" spc="-10" dirty="0">
                <a:latin typeface="Garamond"/>
                <a:cs typeface="Garamond"/>
              </a:rPr>
              <a:t>ra</a:t>
            </a:r>
            <a:r>
              <a:rPr sz="2400" b="1" spc="-15" dirty="0">
                <a:latin typeface="Garamond"/>
                <a:cs typeface="Garamond"/>
              </a:rPr>
              <a:t>t</a:t>
            </a:r>
            <a:r>
              <a:rPr sz="2400" b="1" dirty="0">
                <a:latin typeface="Garamond"/>
                <a:cs typeface="Garamond"/>
              </a:rPr>
              <a:t>i</a:t>
            </a:r>
            <a:r>
              <a:rPr sz="2400" b="1" spc="-20" dirty="0">
                <a:latin typeface="Garamond"/>
                <a:cs typeface="Garamond"/>
              </a:rPr>
              <a:t>o</a:t>
            </a:r>
            <a:r>
              <a:rPr sz="2400" b="1" dirty="0">
                <a:latin typeface="Garamond"/>
                <a:cs typeface="Garamond"/>
              </a:rPr>
              <a:t>n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Garamond"/>
                <a:cs typeface="Garamond"/>
              </a:rPr>
              <a:t>o</a:t>
            </a:r>
            <a:r>
              <a:rPr sz="2400" b="1" dirty="0">
                <a:latin typeface="Garamond"/>
                <a:cs typeface="Garamond"/>
              </a:rPr>
              <a:t>f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Garamond"/>
                <a:cs typeface="Garamond"/>
              </a:rPr>
              <a:t>h</a:t>
            </a:r>
            <a:r>
              <a:rPr sz="2400" b="1" dirty="0">
                <a:latin typeface="Garamond"/>
                <a:cs typeface="Garamond"/>
              </a:rPr>
              <a:t>i</a:t>
            </a:r>
            <a:r>
              <a:rPr sz="2400" b="1" spc="-30" dirty="0">
                <a:latin typeface="Garamond"/>
                <a:cs typeface="Garamond"/>
              </a:rPr>
              <a:t>g</a:t>
            </a:r>
            <a:r>
              <a:rPr sz="2400" b="1" dirty="0">
                <a:latin typeface="Garamond"/>
                <a:cs typeface="Garamond"/>
              </a:rPr>
              <a:t>h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Garamond"/>
                <a:cs typeface="Garamond"/>
              </a:rPr>
              <a:t>pl</a:t>
            </a:r>
            <a:r>
              <a:rPr sz="2400" b="1" spc="5" dirty="0">
                <a:latin typeface="Garamond"/>
                <a:cs typeface="Garamond"/>
              </a:rPr>
              <a:t>a</a:t>
            </a:r>
            <a:r>
              <a:rPr sz="2400" b="1" spc="-20" dirty="0">
                <a:latin typeface="Garamond"/>
                <a:cs typeface="Garamond"/>
              </a:rPr>
              <a:t>s</a:t>
            </a:r>
            <a:r>
              <a:rPr sz="2400" b="1" spc="-25" dirty="0">
                <a:latin typeface="Garamond"/>
                <a:cs typeface="Garamond"/>
              </a:rPr>
              <a:t>m</a:t>
            </a:r>
            <a:r>
              <a:rPr sz="2400" b="1" dirty="0">
                <a:latin typeface="Garamond"/>
                <a:cs typeface="Garamond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Garamond"/>
                <a:cs typeface="Garamond"/>
              </a:rPr>
              <a:t>c</a:t>
            </a:r>
            <a:r>
              <a:rPr sz="2400" b="1" spc="-20" dirty="0">
                <a:latin typeface="Garamond"/>
                <a:cs typeface="Garamond"/>
              </a:rPr>
              <a:t>or</a:t>
            </a:r>
            <a:r>
              <a:rPr sz="2400" b="1" spc="-5" dirty="0">
                <a:latin typeface="Garamond"/>
                <a:cs typeface="Garamond"/>
              </a:rPr>
              <a:t>t</a:t>
            </a:r>
            <a:r>
              <a:rPr sz="2400" b="1" spc="-10" dirty="0">
                <a:latin typeface="Garamond"/>
                <a:cs typeface="Garamond"/>
              </a:rPr>
              <a:t>i</a:t>
            </a:r>
            <a:r>
              <a:rPr sz="2400" b="1" spc="-20" dirty="0">
                <a:latin typeface="Garamond"/>
                <a:cs typeface="Garamond"/>
              </a:rPr>
              <a:t>so</a:t>
            </a:r>
            <a:r>
              <a:rPr sz="2400" b="1" dirty="0">
                <a:latin typeface="Garamond"/>
                <a:cs typeface="Garamond"/>
              </a:rPr>
              <a:t>l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Garamond"/>
                <a:cs typeface="Garamond"/>
              </a:rPr>
              <a:t>l</a:t>
            </a:r>
            <a:r>
              <a:rPr sz="2400" b="1" spc="-20" dirty="0">
                <a:latin typeface="Garamond"/>
                <a:cs typeface="Garamond"/>
              </a:rPr>
              <a:t>e</a:t>
            </a:r>
            <a:r>
              <a:rPr sz="2400" b="1" spc="5" dirty="0">
                <a:latin typeface="Garamond"/>
                <a:cs typeface="Garamond"/>
              </a:rPr>
              <a:t>v</a:t>
            </a:r>
            <a:r>
              <a:rPr sz="2400" b="1" spc="-15" dirty="0">
                <a:latin typeface="Garamond"/>
                <a:cs typeface="Garamond"/>
              </a:rPr>
              <a:t>e</a:t>
            </a:r>
            <a:r>
              <a:rPr sz="2400" b="1" dirty="0">
                <a:latin typeface="Garamond"/>
                <a:cs typeface="Garamond"/>
              </a:rPr>
              <a:t>l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40" y="4890855"/>
            <a:ext cx="1663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940" dirty="0">
                <a:latin typeface="OpenSymbol"/>
                <a:cs typeface="OpenSymbol"/>
              </a:rPr>
              <a:t></a:t>
            </a:r>
            <a:endParaRPr sz="240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2690" y="4916353"/>
            <a:ext cx="29063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FF00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d</a:t>
            </a:r>
            <a:r>
              <a:rPr sz="2400" b="1" spc="-15" dirty="0">
                <a:solidFill>
                  <a:srgbClr val="FF0000"/>
                </a:solidFill>
                <a:latin typeface="Garamond"/>
                <a:cs typeface="Garamond"/>
              </a:rPr>
              <a:t>e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n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ifi</a:t>
            </a:r>
            <a:r>
              <a:rPr sz="2400" b="1" spc="-15" dirty="0">
                <a:solidFill>
                  <a:srgbClr val="FF0000"/>
                </a:solidFill>
                <a:latin typeface="Garamond"/>
                <a:cs typeface="Garamond"/>
              </a:rPr>
              <a:t>ca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i</a:t>
            </a:r>
            <a:r>
              <a:rPr sz="2400" b="1" spc="-20" dirty="0">
                <a:solidFill>
                  <a:srgbClr val="FF0000"/>
                </a:solidFill>
                <a:latin typeface="Garamond"/>
                <a:cs typeface="Garamond"/>
              </a:rPr>
              <a:t>o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Garamond"/>
                <a:cs typeface="Garamond"/>
              </a:rPr>
              <a:t>o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f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Garamond"/>
                <a:cs typeface="Garamond"/>
              </a:rPr>
              <a:t>c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a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u</a:t>
            </a:r>
            <a:r>
              <a:rPr sz="2400" b="1" spc="-20" dirty="0">
                <a:solidFill>
                  <a:srgbClr val="FF0000"/>
                </a:solidFill>
                <a:latin typeface="Garamond"/>
                <a:cs typeface="Garamond"/>
              </a:rPr>
              <a:t>s</a:t>
            </a:r>
            <a:r>
              <a:rPr sz="2400" b="1" spc="-15" dirty="0">
                <a:solidFill>
                  <a:srgbClr val="FF0000"/>
                </a:solidFill>
                <a:latin typeface="Garamond"/>
                <a:cs typeface="Garamond"/>
              </a:rPr>
              <a:t>e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6526157" cy="3785171"/>
          </a:xfrm>
        </p:spPr>
      </p:pic>
    </p:spTree>
    <p:extLst>
      <p:ext uri="{BB962C8B-B14F-4D97-AF65-F5344CB8AC3E}">
        <p14:creationId xmlns:p14="http://schemas.microsoft.com/office/powerpoint/2010/main" val="35916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97000"/>
          </a:xfrm>
          <a:custGeom>
            <a:avLst/>
            <a:gdLst/>
            <a:ahLst/>
            <a:cxnLst/>
            <a:rect l="l" t="t" r="r" b="b"/>
            <a:pathLst>
              <a:path w="9144000" h="1397000">
                <a:moveTo>
                  <a:pt x="9143999" y="0"/>
                </a:moveTo>
                <a:lnTo>
                  <a:pt x="0" y="0"/>
                </a:lnTo>
                <a:lnTo>
                  <a:pt x="0" y="1396989"/>
                </a:lnTo>
                <a:lnTo>
                  <a:pt x="9143999" y="139698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8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412" rIns="0" bIns="0" rtlCol="0">
            <a:spAutoFit/>
          </a:bodyPr>
          <a:lstStyle/>
          <a:p>
            <a:pPr marL="3205480">
              <a:lnSpc>
                <a:spcPct val="100000"/>
              </a:lnSpc>
            </a:pPr>
            <a:r>
              <a:rPr spc="5" dirty="0"/>
              <a:t>T</a:t>
            </a:r>
            <a:r>
              <a:rPr spc="-5" dirty="0"/>
              <a:t>r</a:t>
            </a:r>
            <a:r>
              <a:rPr dirty="0"/>
              <a:t>e</a:t>
            </a:r>
            <a:r>
              <a:rPr spc="-30" dirty="0"/>
              <a:t>at</a:t>
            </a:r>
            <a:r>
              <a:rPr spc="5" dirty="0"/>
              <a:t>m</a:t>
            </a:r>
            <a:r>
              <a:rPr dirty="0"/>
              <a:t>e</a:t>
            </a:r>
            <a:r>
              <a:rPr spc="-20" dirty="0"/>
              <a:t>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80348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" y="1722119"/>
            <a:ext cx="681291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Dep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hi</a:t>
            </a:r>
            <a:r>
              <a:rPr sz="2800" spc="-5" dirty="0">
                <a:latin typeface="Calibri"/>
                <a:cs typeface="Calibri"/>
              </a:rPr>
              <a:t>ng</a:t>
            </a:r>
            <a:r>
              <a:rPr sz="2800" spc="-20" dirty="0">
                <a:latin typeface="Calibri"/>
                <a:cs typeface="Calibri"/>
              </a:rPr>
              <a:t>'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epe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40" y="3118509"/>
            <a:ext cx="6297930" cy="169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/>
              <a:buChar char="–"/>
              <a:tabLst>
                <a:tab pos="298450" algn="l"/>
              </a:tabLst>
            </a:pP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298450" algn="l"/>
              </a:tabLst>
            </a:pP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arc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resect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Cushing</a:t>
            </a:r>
            <a:r>
              <a:rPr sz="2400" spc="-15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ease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tr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ph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sect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my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298450" algn="l"/>
              </a:tabLst>
            </a:pPr>
            <a:r>
              <a:rPr sz="2400" spc="-10" dirty="0">
                <a:latin typeface="Calibri"/>
                <a:cs typeface="Calibri"/>
              </a:rPr>
              <a:t>Dr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5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iso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sy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he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metyr</a:t>
            </a:r>
            <a:r>
              <a:rPr sz="2400" dirty="0">
                <a:latin typeface="Calibri"/>
                <a:cs typeface="Calibri"/>
              </a:rPr>
              <a:t>ap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ne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PHEOCHROMOCYTOMA: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62" y="1100138"/>
            <a:ext cx="4768100" cy="3579812"/>
          </a:xfrm>
        </p:spPr>
      </p:pic>
    </p:spTree>
    <p:extLst>
      <p:ext uri="{BB962C8B-B14F-4D97-AF65-F5344CB8AC3E}">
        <p14:creationId xmlns:p14="http://schemas.microsoft.com/office/powerpoint/2010/main" val="31847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62" y="1100138"/>
            <a:ext cx="4768100" cy="3579812"/>
          </a:xfrm>
        </p:spPr>
      </p:pic>
    </p:spTree>
    <p:extLst>
      <p:ext uri="{BB962C8B-B14F-4D97-AF65-F5344CB8AC3E}">
        <p14:creationId xmlns:p14="http://schemas.microsoft.com/office/powerpoint/2010/main" val="19145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Pheo: Signs &amp; Symptoms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N/V, abdo pain, severe constipation (megacolon)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Chest-pains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Anxiety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Angina/MI with normal coronaries: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Catecholamine induced: </a:t>
            </a:r>
            <a:r>
              <a:rPr lang="en-US" sz="1800" smtClean="0">
                <a:sym typeface="Symbol" pitchFamily="18" charset="2"/>
              </a:rPr>
              <a:t> myocardial oxygen consumption or coronary vasospasm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CHF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HTN </a:t>
            </a:r>
            <a:r>
              <a:rPr lang="en-US" sz="2000" smtClean="0">
                <a:sym typeface="Wingdings" pitchFamily="2" charset="2"/>
              </a:rPr>
              <a:t> hypertrophic cardiomyopathy  diastolic dysfn.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ym typeface="Wingdings" pitchFamily="2" charset="2"/>
              </a:rPr>
              <a:t>Catechols induce dilated cardiomyopathy  systolic dysfn.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Cardiac dysrhythmia &amp; conduction defects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820984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24 HOUR urinary </a:t>
            </a:r>
            <a:r>
              <a:rPr lang="en-US" dirty="0" err="1" smtClean="0"/>
              <a:t>vallinylmandelic</a:t>
            </a:r>
            <a:r>
              <a:rPr lang="en-US" dirty="0" smtClean="0"/>
              <a:t> acid is a useful screening test.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Ct scan   or MRI abdomen for localization of tumor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dirty="0" smtClean="0"/>
              <a:t>Medical management:</a:t>
            </a:r>
          </a:p>
          <a:p>
            <a:pPr marL="0" indent="0"/>
            <a:r>
              <a:rPr lang="en-US" dirty="0" err="1" smtClean="0"/>
              <a:t>Alphablockers</a:t>
            </a:r>
            <a:r>
              <a:rPr lang="en-US" dirty="0" smtClean="0"/>
              <a:t> such as </a:t>
            </a:r>
            <a:r>
              <a:rPr lang="en-US" dirty="0" err="1" smtClean="0"/>
              <a:t>phenoxybenzamine</a:t>
            </a:r>
            <a:r>
              <a:rPr lang="en-US" dirty="0" smtClean="0"/>
              <a:t> 10 to 20mg 3 to 4 </a:t>
            </a:r>
            <a:r>
              <a:rPr lang="en-US" dirty="0" err="1" smtClean="0"/>
              <a:t>gtimes</a:t>
            </a:r>
            <a:r>
              <a:rPr lang="en-US" dirty="0" smtClean="0"/>
              <a:t> daily.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2. surgical:</a:t>
            </a:r>
          </a:p>
          <a:p>
            <a:pPr marL="0" indent="0"/>
            <a:r>
              <a:rPr lang="en-US" dirty="0" smtClean="0"/>
              <a:t>Resection.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Thankyou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19200"/>
          </a:xfrm>
          <a:custGeom>
            <a:avLst/>
            <a:gdLst/>
            <a:ahLst/>
            <a:cxnLst/>
            <a:rect l="l" t="t" r="r" b="b"/>
            <a:pathLst>
              <a:path w="9144000" h="1219200">
                <a:moveTo>
                  <a:pt x="9143999" y="0"/>
                </a:moveTo>
                <a:lnTo>
                  <a:pt x="0" y="0"/>
                </a:lnTo>
                <a:lnTo>
                  <a:pt x="0" y="1219199"/>
                </a:lnTo>
                <a:lnTo>
                  <a:pt x="9143999" y="1219199"/>
                </a:lnTo>
                <a:lnTo>
                  <a:pt x="914399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8480">
              <a:lnSpc>
                <a:spcPct val="100000"/>
              </a:lnSpc>
            </a:pP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nal</a:t>
            </a:r>
            <a:r>
              <a:rPr b="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nc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39" y="1447800"/>
            <a:ext cx="7765415" cy="3860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wo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yp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1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insu</a:t>
            </a:r>
            <a:r>
              <a:rPr sz="3200" spc="-10" dirty="0">
                <a:latin typeface="Calibri"/>
                <a:cs typeface="Calibri"/>
              </a:rPr>
              <a:t>ff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nc</a:t>
            </a:r>
            <a:r>
              <a:rPr sz="3200" spc="-15" dirty="0">
                <a:latin typeface="Calibri"/>
                <a:cs typeface="Calibri"/>
              </a:rPr>
              <a:t>y</a:t>
            </a:r>
            <a:endParaRPr sz="3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Arial"/>
              <a:buChar char="•"/>
              <a:tabLst>
                <a:tab pos="755650" algn="l"/>
              </a:tabLst>
            </a:pP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insuffi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2400" dirty="0">
              <a:latin typeface="Calibri"/>
              <a:cs typeface="Calibri"/>
            </a:endParaRPr>
          </a:p>
          <a:p>
            <a:pPr marL="1155700" marR="727710" lvl="2" indent="-2286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155700" algn="l"/>
              </a:tabLst>
            </a:pPr>
            <a:r>
              <a:rPr sz="2000" spc="-5" dirty="0">
                <a:latin typeface="Calibri"/>
                <a:cs typeface="Calibri"/>
              </a:rPr>
              <a:t>ina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lit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 smtClean="0">
                <a:latin typeface="Calibri"/>
                <a:cs typeface="Calibri"/>
              </a:rPr>
              <a:t>h</a:t>
            </a:r>
            <a:r>
              <a:rPr sz="2000" spc="-5" dirty="0" smtClean="0">
                <a:latin typeface="Calibri"/>
                <a:cs typeface="Calibri"/>
              </a:rPr>
              <a:t>o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-20" dirty="0" smtClean="0">
                <a:latin typeface="Calibri"/>
                <a:cs typeface="Calibri"/>
              </a:rPr>
              <a:t>m</a:t>
            </a:r>
            <a:r>
              <a:rPr sz="2000" spc="-5" dirty="0" smtClean="0">
                <a:latin typeface="Calibri"/>
                <a:cs typeface="Calibri"/>
              </a:rPr>
              <a:t>o</a:t>
            </a:r>
            <a:r>
              <a:rPr sz="2000" spc="5" dirty="0" smtClean="0">
                <a:latin typeface="Calibri"/>
                <a:cs typeface="Calibri"/>
              </a:rPr>
              <a:t>n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dirty="0" smtClean="0">
                <a:latin typeface="Calibri"/>
                <a:cs typeface="Calibri"/>
              </a:rPr>
              <a:t>s</a:t>
            </a:r>
            <a:r>
              <a:rPr lang="en-US" sz="2000" dirty="0" smtClean="0">
                <a:latin typeface="Calibri"/>
                <a:cs typeface="Calibri"/>
              </a:rPr>
              <a:t>.</a:t>
            </a:r>
          </a:p>
          <a:p>
            <a:pPr marL="1155700" marR="727710" lvl="2" indent="-2286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155700" algn="l"/>
              </a:tabLst>
            </a:pPr>
            <a:r>
              <a:rPr lang="en-US" sz="2000" dirty="0" err="1" smtClean="0">
                <a:latin typeface="Calibri"/>
                <a:cs typeface="Calibri"/>
              </a:rPr>
              <a:t>addison’s</a:t>
            </a:r>
            <a:r>
              <a:rPr lang="en-US" sz="2000" dirty="0" smtClean="0">
                <a:latin typeface="Calibri"/>
                <a:cs typeface="Calibri"/>
              </a:rPr>
              <a:t> disease: ACTH increase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Arial"/>
              <a:buChar char="•"/>
              <a:tabLst>
                <a:tab pos="755650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ec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ffi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2400" dirty="0">
              <a:latin typeface="Calibri"/>
              <a:cs typeface="Calibri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155700" algn="l"/>
              </a:tabLst>
            </a:pPr>
            <a:r>
              <a:rPr sz="2000" spc="-5" dirty="0">
                <a:latin typeface="Calibri"/>
                <a:cs typeface="Calibri"/>
              </a:rPr>
              <a:t>ina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qu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it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amic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ulatio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g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dirty="0" smtClean="0">
                <a:latin typeface="Calibri"/>
                <a:cs typeface="Calibri"/>
              </a:rPr>
              <a:t>a</a:t>
            </a:r>
            <a:r>
              <a:rPr sz="2000" spc="5" dirty="0" smtClean="0">
                <a:latin typeface="Calibri"/>
                <a:cs typeface="Calibri"/>
              </a:rPr>
              <a:t>nd</a:t>
            </a:r>
            <a:r>
              <a:rPr sz="2000" dirty="0" smtClean="0">
                <a:latin typeface="Calibri"/>
                <a:cs typeface="Calibri"/>
              </a:rPr>
              <a:t>s</a:t>
            </a:r>
            <a:endParaRPr lang="en-US" sz="2000" dirty="0" smtClean="0">
              <a:latin typeface="Calibri"/>
              <a:cs typeface="Calibri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155700" algn="l"/>
              </a:tabLst>
            </a:pPr>
            <a:r>
              <a:rPr lang="en-US" sz="2000" dirty="0" smtClean="0">
                <a:latin typeface="Calibri"/>
                <a:cs typeface="Calibri"/>
              </a:rPr>
              <a:t>Hypothalamic or pituitary disease: ACTH decrease</a:t>
            </a:r>
          </a:p>
          <a:p>
            <a:pPr marL="1155700" marR="5080" lvl="2" indent="-2286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155700" algn="l"/>
              </a:tabLst>
            </a:pPr>
            <a:r>
              <a:rPr lang="en-US" sz="2000" dirty="0" err="1" smtClean="0">
                <a:latin typeface="Calibri"/>
                <a:cs typeface="Calibri"/>
              </a:rPr>
              <a:t>Withdrawl</a:t>
            </a:r>
            <a:r>
              <a:rPr lang="en-US" sz="2000" dirty="0" smtClean="0">
                <a:latin typeface="Calibri"/>
                <a:cs typeface="Calibri"/>
              </a:rPr>
              <a:t> of </a:t>
            </a:r>
            <a:r>
              <a:rPr lang="en-US" sz="2000" dirty="0" err="1" smtClean="0">
                <a:latin typeface="Calibri"/>
                <a:cs typeface="Calibri"/>
              </a:rPr>
              <a:t>glucocoticoid</a:t>
            </a:r>
            <a:r>
              <a:rPr lang="en-US" sz="2000" dirty="0" smtClean="0">
                <a:latin typeface="Calibri"/>
                <a:cs typeface="Calibri"/>
              </a:rPr>
              <a:t> therapy: ACTH decrease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Addison’s disease: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</a:p>
          <a:p>
            <a:r>
              <a:rPr lang="en-US" dirty="0" smtClean="0"/>
              <a:t>CLINICAL FEATURES</a:t>
            </a:r>
          </a:p>
          <a:p>
            <a:r>
              <a:rPr lang="en-US" dirty="0" smtClean="0"/>
              <a:t>INVESTIGATIONS</a:t>
            </a:r>
          </a:p>
          <a:p>
            <a:r>
              <a:rPr lang="en-US" dirty="0" smtClean="0"/>
              <a:t>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COMMON:</a:t>
            </a:r>
          </a:p>
          <a:p>
            <a:pPr>
              <a:buFont typeface="+mj-lt"/>
              <a:buAutoNum type="arabicPeriod"/>
            </a:pPr>
            <a:r>
              <a:rPr lang="en-US" smtClean="0"/>
              <a:t>Autoimmune</a:t>
            </a:r>
          </a:p>
          <a:p>
            <a:pPr>
              <a:buFont typeface="+mj-lt"/>
              <a:buAutoNum type="arabicPeriod"/>
            </a:pPr>
            <a:r>
              <a:rPr lang="en-US" smtClean="0"/>
              <a:t>Tb</a:t>
            </a:r>
          </a:p>
          <a:p>
            <a:pPr>
              <a:buFont typeface="+mj-lt"/>
              <a:buAutoNum type="arabicPeriod"/>
            </a:pPr>
            <a:r>
              <a:rPr lang="en-US" smtClean="0"/>
              <a:t>bilateral adrenalectomy</a:t>
            </a:r>
          </a:p>
          <a:p>
            <a:pPr>
              <a:buFont typeface="+mj-lt"/>
              <a:buAutoNum type="arabicPeriod"/>
            </a:pPr>
            <a:r>
              <a:rPr lang="en-US" smtClean="0"/>
              <a:t>HIV</a:t>
            </a:r>
          </a:p>
          <a:p>
            <a:pPr marL="0" indent="0"/>
            <a:r>
              <a:rPr lang="en-US" smtClean="0"/>
              <a:t>UNCOMMON</a:t>
            </a:r>
          </a:p>
          <a:p>
            <a:pPr>
              <a:buFont typeface="+mj-lt"/>
              <a:buAutoNum type="arabicPeriod"/>
            </a:pPr>
            <a:r>
              <a:rPr lang="en-US" smtClean="0"/>
              <a:t>Metastatic carcinoma, lymphoma</a:t>
            </a:r>
          </a:p>
          <a:p>
            <a:pPr>
              <a:buFont typeface="+mj-lt"/>
              <a:buAutoNum type="arabicPeriod"/>
            </a:pPr>
            <a:r>
              <a:rPr lang="en-US" smtClean="0"/>
              <a:t>Bilateral adrenal hemorrhage or infarction</a:t>
            </a:r>
          </a:p>
          <a:p>
            <a:pPr>
              <a:buFont typeface="+mj-lt"/>
              <a:buAutoNum type="arabicPeriod"/>
            </a:pPr>
            <a:r>
              <a:rPr lang="en-US" smtClean="0"/>
              <a:t>Waterhouse friedrichsen syndrome</a:t>
            </a:r>
          </a:p>
          <a:p>
            <a:pPr>
              <a:buFont typeface="+mj-lt"/>
              <a:buAutoNum type="arabicPeriod"/>
            </a:pPr>
            <a:r>
              <a:rPr lang="en-US" smtClean="0"/>
              <a:t>Hemochromatosis</a:t>
            </a:r>
          </a:p>
          <a:p>
            <a:pPr>
              <a:buFont typeface="+mj-lt"/>
              <a:buAutoNum type="arabicPeriod"/>
            </a:pPr>
            <a:r>
              <a:rPr lang="en-US" smtClean="0"/>
              <a:t>amyloidosis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400"/>
            <a:ext cx="5672138" cy="4257675"/>
          </a:xfrm>
        </p:spPr>
      </p:pic>
    </p:spTree>
    <p:extLst>
      <p:ext uri="{BB962C8B-B14F-4D97-AF65-F5344CB8AC3E}">
        <p14:creationId xmlns:p14="http://schemas.microsoft.com/office/powerpoint/2010/main" val="34227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19200"/>
          </a:xfrm>
          <a:custGeom>
            <a:avLst/>
            <a:gdLst/>
            <a:ahLst/>
            <a:cxnLst/>
            <a:rect l="l" t="t" r="r" b="b"/>
            <a:pathLst>
              <a:path w="9144000" h="1219200">
                <a:moveTo>
                  <a:pt x="9143999" y="0"/>
                </a:moveTo>
                <a:lnTo>
                  <a:pt x="0" y="0"/>
                </a:lnTo>
                <a:lnTo>
                  <a:pt x="0" y="1219199"/>
                </a:lnTo>
                <a:lnTo>
                  <a:pt x="9143999" y="1219199"/>
                </a:lnTo>
                <a:lnTo>
                  <a:pt x="914399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0">
              <a:lnSpc>
                <a:spcPct val="100000"/>
              </a:lnSpc>
            </a:pPr>
            <a:r>
              <a:rPr sz="4000" b="0" spc="-3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000" b="0" spc="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4000" b="0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4000" b="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4000" b="0" spc="-5" dirty="0">
                <a:solidFill>
                  <a:srgbClr val="000000"/>
                </a:solidFill>
                <a:latin typeface="Calibri"/>
                <a:cs typeface="Calibri"/>
              </a:rPr>
              <a:t>son</a:t>
            </a:r>
            <a:r>
              <a:rPr sz="4000" b="0" spc="-15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sz="4000"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4000" b="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4000" b="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4000" b="0" spc="-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40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400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000" b="0" spc="-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40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4000" b="0" spc="-15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4000"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2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li</a:t>
            </a:r>
            <a:r>
              <a:rPr sz="3600" b="0" spc="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600" b="0" spc="-2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3600" b="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2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600" b="0" spc="-2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3600" b="0" spc="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600" b="0" spc="-3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990" y="1383913"/>
            <a:ext cx="1682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330" y="1430015"/>
            <a:ext cx="320548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hy</a:t>
            </a:r>
            <a:r>
              <a:rPr sz="3200" spc="-25" dirty="0">
                <a:latin typeface="Calibri"/>
                <a:cs typeface="Calibri"/>
              </a:rPr>
              <a:t>p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nta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78679" y="1290310"/>
            <a:ext cx="4089400" cy="5497195"/>
          </a:xfrm>
          <a:custGeom>
            <a:avLst/>
            <a:gdLst/>
            <a:ahLst/>
            <a:cxnLst/>
            <a:rect l="l" t="t" r="r" b="b"/>
            <a:pathLst>
              <a:path w="4089400" h="5497195">
                <a:moveTo>
                  <a:pt x="0" y="0"/>
                </a:moveTo>
                <a:lnTo>
                  <a:pt x="4089410" y="0"/>
                </a:lnTo>
                <a:lnTo>
                  <a:pt x="4089410" y="5496574"/>
                </a:lnTo>
                <a:lnTo>
                  <a:pt x="0" y="5496574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2489" y="1295400"/>
            <a:ext cx="4079229" cy="5486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99910"/>
            <a:ext cx="4215130" cy="4933315"/>
          </a:xfrm>
          <a:custGeom>
            <a:avLst/>
            <a:gdLst/>
            <a:ahLst/>
            <a:cxnLst/>
            <a:rect l="l" t="t" r="r" b="b"/>
            <a:pathLst>
              <a:path w="4215130" h="4933315">
                <a:moveTo>
                  <a:pt x="0" y="0"/>
                </a:moveTo>
                <a:lnTo>
                  <a:pt x="4215140" y="0"/>
                </a:lnTo>
                <a:lnTo>
                  <a:pt x="4215140" y="4932694"/>
                </a:lnTo>
                <a:lnTo>
                  <a:pt x="0" y="4932694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906274"/>
            <a:ext cx="4210049" cy="4922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19200"/>
          </a:xfrm>
          <a:custGeom>
            <a:avLst/>
            <a:gdLst/>
            <a:ahLst/>
            <a:cxnLst/>
            <a:rect l="l" t="t" r="r" b="b"/>
            <a:pathLst>
              <a:path w="9144000" h="1219200">
                <a:moveTo>
                  <a:pt x="9143999" y="0"/>
                </a:moveTo>
                <a:lnTo>
                  <a:pt x="0" y="0"/>
                </a:lnTo>
                <a:lnTo>
                  <a:pt x="0" y="1219199"/>
                </a:lnTo>
                <a:lnTo>
                  <a:pt x="9143999" y="1219199"/>
                </a:lnTo>
                <a:lnTo>
                  <a:pt x="914399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0">
              <a:lnSpc>
                <a:spcPct val="100000"/>
              </a:lnSpc>
            </a:pPr>
            <a:r>
              <a:rPr sz="4000" b="0" spc="-3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000" b="0" spc="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4000" b="0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4000" b="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4000" b="0" spc="-5" dirty="0">
                <a:solidFill>
                  <a:srgbClr val="000000"/>
                </a:solidFill>
                <a:latin typeface="Calibri"/>
                <a:cs typeface="Calibri"/>
              </a:rPr>
              <a:t>son</a:t>
            </a:r>
            <a:r>
              <a:rPr sz="4000" b="0" spc="-15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sz="4000"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4000" b="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4000" b="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4000" b="0" spc="-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40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400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000" b="0" spc="-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40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4000" b="0" spc="-15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4000"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2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li</a:t>
            </a:r>
            <a:r>
              <a:rPr sz="3600" b="0" spc="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600" b="0" spc="-2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3600" b="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2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600" b="0" spc="-2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3600" b="0" spc="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600" b="0" spc="-3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507103"/>
            <a:ext cx="1682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4080" y="1551935"/>
            <a:ext cx="32454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25" dirty="0">
                <a:latin typeface="Calibri"/>
                <a:cs typeface="Calibri"/>
              </a:rPr>
              <a:t>yp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pig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nta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71269" y="2057400"/>
            <a:ext cx="642494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140</TotalTime>
  <Words>878</Words>
  <Application>Microsoft Office PowerPoint</Application>
  <PresentationFormat>On-screen Show (4:3)</PresentationFormat>
  <Paragraphs>210</Paragraphs>
  <Slides>38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Angles</vt:lpstr>
      <vt:lpstr>Adrenal glands</vt:lpstr>
      <vt:lpstr>Adrenal Glands</vt:lpstr>
      <vt:lpstr>Adrenal glands</vt:lpstr>
      <vt:lpstr>Adrenal Hypofunction</vt:lpstr>
      <vt:lpstr>Addison’s disease:</vt:lpstr>
      <vt:lpstr>Etiology:</vt:lpstr>
      <vt:lpstr>PowerPoint Presentation</vt:lpstr>
      <vt:lpstr>Addison’s disease: clinical features</vt:lpstr>
      <vt:lpstr>Addison’s disease: clinical features</vt:lpstr>
      <vt:lpstr>Clinical features </vt:lpstr>
      <vt:lpstr>Investigations</vt:lpstr>
      <vt:lpstr>Specific tests</vt:lpstr>
      <vt:lpstr>Management:</vt:lpstr>
      <vt:lpstr>ADRENAL CRISIS</vt:lpstr>
      <vt:lpstr>ADRENAL CRISIS</vt:lpstr>
      <vt:lpstr>Management</vt:lpstr>
      <vt:lpstr>Hyperaldosteronism</vt:lpstr>
      <vt:lpstr>PowerPoint Presentation</vt:lpstr>
      <vt:lpstr>Primary aldosteronism</vt:lpstr>
      <vt:lpstr>Conn’s Syndrome</vt:lpstr>
      <vt:lpstr>Conn’s syndrome</vt:lpstr>
      <vt:lpstr>INVESTIGATION</vt:lpstr>
      <vt:lpstr>INVESTIGATION</vt:lpstr>
      <vt:lpstr>Establish cause</vt:lpstr>
      <vt:lpstr>Establish cause</vt:lpstr>
      <vt:lpstr>Treatment</vt:lpstr>
      <vt:lpstr>Cushing’s syndrome:  ETIOLOGY CLINICAL FEATURES INVESTIGATIONS MANAGEMENT </vt:lpstr>
      <vt:lpstr>Cushing’s syndrome</vt:lpstr>
      <vt:lpstr>PowerPoint Presentation</vt:lpstr>
      <vt:lpstr>Laboratory investigations</vt:lpstr>
      <vt:lpstr>INVESTIGATIONS:</vt:lpstr>
      <vt:lpstr>Treatment</vt:lpstr>
      <vt:lpstr>PHEOCHROMOCYTOMA: </vt:lpstr>
      <vt:lpstr>CHARACTERISTICS:</vt:lpstr>
      <vt:lpstr>Pheo: Signs &amp; Symptoms</vt:lpstr>
      <vt:lpstr>INVESTIGATIONS</vt:lpstr>
      <vt:lpstr>management</vt:lpstr>
      <vt:lpstr>Thankyou.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DR.Sheraz</cp:lastModifiedBy>
  <cp:revision>14</cp:revision>
  <dcterms:created xsi:type="dcterms:W3CDTF">2019-01-15T11:43:47Z</dcterms:created>
  <dcterms:modified xsi:type="dcterms:W3CDTF">2019-01-15T17:18:51Z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2019-01-15T00:00:00Z</vt:filetime>
  </property>
  <property fmtid="{D5CDD505-2E9C-101B-9397-08002B2CF9AE}" pid="3" name="LastSaved">
    <vt:filetime>2019-01-15T00:00:00Z</vt:filetime>
  </property>
</Properties>
</file>