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D412B-0F89-4F9C-BB8D-0D39A178098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17DBE6-12B7-40DF-8B31-8FC5F059D6F7}">
      <dgm:prSet phldrT="[Text]"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Nature of Social Ties</a:t>
          </a:r>
        </a:p>
      </dgm:t>
    </dgm:pt>
    <dgm:pt modelId="{8123E8F5-C5F9-421C-AC03-8C085861EFF2}" type="parTrans" cxnId="{41291423-A051-46C6-ACD5-7B9B4FA96B43}">
      <dgm:prSet/>
      <dgm:spPr/>
      <dgm:t>
        <a:bodyPr/>
        <a:lstStyle/>
        <a:p>
          <a:endParaRPr lang="en-US"/>
        </a:p>
      </dgm:t>
    </dgm:pt>
    <dgm:pt modelId="{1E3A689D-EA61-424C-B013-2707AF1E36DD}" type="sibTrans" cxnId="{41291423-A051-46C6-ACD5-7B9B4FA96B43}">
      <dgm:prSet/>
      <dgm:spPr/>
      <dgm:t>
        <a:bodyPr/>
        <a:lstStyle/>
        <a:p>
          <a:endParaRPr lang="en-US"/>
        </a:p>
      </dgm:t>
    </dgm:pt>
    <dgm:pt modelId="{9984B227-5A8F-4BA0-BAA2-13A8B8A8C313}">
      <dgm:prSet phldrT="[Text]"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Social Identification</a:t>
          </a:r>
        </a:p>
      </dgm:t>
    </dgm:pt>
    <dgm:pt modelId="{42808652-FA4A-49DB-B33F-DF01DAE22BB2}" type="parTrans" cxnId="{6192F8D6-2713-4D89-B4D8-48A40AE3FFC7}">
      <dgm:prSet/>
      <dgm:spPr/>
      <dgm:t>
        <a:bodyPr/>
        <a:lstStyle/>
        <a:p>
          <a:endParaRPr lang="en-US"/>
        </a:p>
      </dgm:t>
    </dgm:pt>
    <dgm:pt modelId="{81B03FDD-3A89-410C-94D7-C9F9CB88428C}" type="sibTrans" cxnId="{6192F8D6-2713-4D89-B4D8-48A40AE3FFC7}">
      <dgm:prSet/>
      <dgm:spPr/>
      <dgm:t>
        <a:bodyPr/>
        <a:lstStyle/>
        <a:p>
          <a:endParaRPr lang="en-US"/>
        </a:p>
      </dgm:t>
    </dgm:pt>
    <dgm:pt modelId="{56ACA95D-98BF-46CE-8767-43A9F0D1DE28}">
      <dgm:prSet phldrT="[Text]"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Size</a:t>
          </a:r>
        </a:p>
      </dgm:t>
    </dgm:pt>
    <dgm:pt modelId="{FA855ADA-B0D0-4DAA-9FA1-0B865A79ED60}" type="parTrans" cxnId="{EF5B1544-A186-457A-AB29-8B558A2415C3}">
      <dgm:prSet/>
      <dgm:spPr/>
      <dgm:t>
        <a:bodyPr/>
        <a:lstStyle/>
        <a:p>
          <a:endParaRPr lang="en-US"/>
        </a:p>
      </dgm:t>
    </dgm:pt>
    <dgm:pt modelId="{E19E2D2F-CE11-405C-BBB3-2FCF3AEDDE1F}" type="sibTrans" cxnId="{EF5B1544-A186-457A-AB29-8B558A2415C3}">
      <dgm:prSet/>
      <dgm:spPr/>
      <dgm:t>
        <a:bodyPr/>
        <a:lstStyle/>
        <a:p>
          <a:endParaRPr lang="en-US"/>
        </a:p>
      </dgm:t>
    </dgm:pt>
    <dgm:pt modelId="{11710650-B7B2-4AD2-A275-16FCA6920438}">
      <dgm:prSet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Organization</a:t>
          </a:r>
        </a:p>
      </dgm:t>
    </dgm:pt>
    <dgm:pt modelId="{7F675D95-39A3-41F9-A5F0-BB13BB2228E2}" type="parTrans" cxnId="{63C56B81-5C52-40CC-866F-603CECB4FE30}">
      <dgm:prSet/>
      <dgm:spPr/>
      <dgm:t>
        <a:bodyPr/>
        <a:lstStyle/>
        <a:p>
          <a:endParaRPr lang="en-US"/>
        </a:p>
      </dgm:t>
    </dgm:pt>
    <dgm:pt modelId="{A5D8299A-2DE4-44D4-A35E-E2CF2EDD7366}" type="sibTrans" cxnId="{63C56B81-5C52-40CC-866F-603CECB4FE30}">
      <dgm:prSet/>
      <dgm:spPr/>
      <dgm:t>
        <a:bodyPr/>
        <a:lstStyle/>
        <a:p>
          <a:endParaRPr lang="en-US"/>
        </a:p>
      </dgm:t>
    </dgm:pt>
    <dgm:pt modelId="{29254464-C14D-4FB8-BAE8-73D21DB0AD06}">
      <dgm:prSet/>
      <dgm:spPr/>
      <dgm:t>
        <a:bodyPr/>
        <a:lstStyle/>
        <a:p>
          <a:r>
            <a:rPr lang="en-US" b="1" dirty="0"/>
            <a:t>Pressure Group</a:t>
          </a:r>
        </a:p>
      </dgm:t>
    </dgm:pt>
    <dgm:pt modelId="{2D4F69B0-E335-4E39-BF39-C2B09E961694}" type="parTrans" cxnId="{E4842344-65D6-4757-B43C-799E8EE6F62F}">
      <dgm:prSet/>
      <dgm:spPr/>
      <dgm:t>
        <a:bodyPr/>
        <a:lstStyle/>
        <a:p>
          <a:endParaRPr lang="en-US"/>
        </a:p>
      </dgm:t>
    </dgm:pt>
    <dgm:pt modelId="{FD14155F-B643-48CE-97ED-ECF96F9B7F29}" type="sibTrans" cxnId="{E4842344-65D6-4757-B43C-799E8EE6F62F}">
      <dgm:prSet/>
      <dgm:spPr/>
      <dgm:t>
        <a:bodyPr/>
        <a:lstStyle/>
        <a:p>
          <a:endParaRPr lang="en-US"/>
        </a:p>
      </dgm:t>
    </dgm:pt>
    <dgm:pt modelId="{0C6A7876-DE20-45A8-A880-3EE14825852B}" type="pres">
      <dgm:prSet presAssocID="{043D412B-0F89-4F9C-BB8D-0D39A1780981}" presName="outerComposite" presStyleCnt="0">
        <dgm:presLayoutVars>
          <dgm:chMax val="5"/>
          <dgm:dir/>
          <dgm:resizeHandles val="exact"/>
        </dgm:presLayoutVars>
      </dgm:prSet>
      <dgm:spPr/>
    </dgm:pt>
    <dgm:pt modelId="{4ABD8EF5-6D5D-4D26-8A03-65B00DC51CC3}" type="pres">
      <dgm:prSet presAssocID="{043D412B-0F89-4F9C-BB8D-0D39A1780981}" presName="dummyMaxCanvas" presStyleCnt="0">
        <dgm:presLayoutVars/>
      </dgm:prSet>
      <dgm:spPr/>
    </dgm:pt>
    <dgm:pt modelId="{5D7415D9-0961-46A1-8600-EEABF3219000}" type="pres">
      <dgm:prSet presAssocID="{043D412B-0F89-4F9C-BB8D-0D39A1780981}" presName="FiveNodes_1" presStyleLbl="node1" presStyleIdx="0" presStyleCnt="5">
        <dgm:presLayoutVars>
          <dgm:bulletEnabled val="1"/>
        </dgm:presLayoutVars>
      </dgm:prSet>
      <dgm:spPr/>
    </dgm:pt>
    <dgm:pt modelId="{3999A389-B271-4111-BBD1-522B1F0AF919}" type="pres">
      <dgm:prSet presAssocID="{043D412B-0F89-4F9C-BB8D-0D39A1780981}" presName="FiveNodes_2" presStyleLbl="node1" presStyleIdx="1" presStyleCnt="5">
        <dgm:presLayoutVars>
          <dgm:bulletEnabled val="1"/>
        </dgm:presLayoutVars>
      </dgm:prSet>
      <dgm:spPr/>
    </dgm:pt>
    <dgm:pt modelId="{386A9DB7-54DE-4BDC-8FCC-EFB11E7CAB01}" type="pres">
      <dgm:prSet presAssocID="{043D412B-0F89-4F9C-BB8D-0D39A1780981}" presName="FiveNodes_3" presStyleLbl="node1" presStyleIdx="2" presStyleCnt="5">
        <dgm:presLayoutVars>
          <dgm:bulletEnabled val="1"/>
        </dgm:presLayoutVars>
      </dgm:prSet>
      <dgm:spPr/>
    </dgm:pt>
    <dgm:pt modelId="{ECE1F23D-1211-48FC-B51B-00BB9088D811}" type="pres">
      <dgm:prSet presAssocID="{043D412B-0F89-4F9C-BB8D-0D39A1780981}" presName="FiveNodes_4" presStyleLbl="node1" presStyleIdx="3" presStyleCnt="5">
        <dgm:presLayoutVars>
          <dgm:bulletEnabled val="1"/>
        </dgm:presLayoutVars>
      </dgm:prSet>
      <dgm:spPr/>
    </dgm:pt>
    <dgm:pt modelId="{504BDC9C-24E9-4DCA-BF43-46608D4D2C03}" type="pres">
      <dgm:prSet presAssocID="{043D412B-0F89-4F9C-BB8D-0D39A1780981}" presName="FiveNodes_5" presStyleLbl="node1" presStyleIdx="4" presStyleCnt="5">
        <dgm:presLayoutVars>
          <dgm:bulletEnabled val="1"/>
        </dgm:presLayoutVars>
      </dgm:prSet>
      <dgm:spPr/>
    </dgm:pt>
    <dgm:pt modelId="{68D8173F-BC64-445C-8A2A-2002D9C803A7}" type="pres">
      <dgm:prSet presAssocID="{043D412B-0F89-4F9C-BB8D-0D39A1780981}" presName="FiveConn_1-2" presStyleLbl="fgAccFollowNode1" presStyleIdx="0" presStyleCnt="4">
        <dgm:presLayoutVars>
          <dgm:bulletEnabled val="1"/>
        </dgm:presLayoutVars>
      </dgm:prSet>
      <dgm:spPr/>
    </dgm:pt>
    <dgm:pt modelId="{81A75C94-5669-485B-9208-136147103D27}" type="pres">
      <dgm:prSet presAssocID="{043D412B-0F89-4F9C-BB8D-0D39A1780981}" presName="FiveConn_2-3" presStyleLbl="fgAccFollowNode1" presStyleIdx="1" presStyleCnt="4">
        <dgm:presLayoutVars>
          <dgm:bulletEnabled val="1"/>
        </dgm:presLayoutVars>
      </dgm:prSet>
      <dgm:spPr/>
    </dgm:pt>
    <dgm:pt modelId="{16D461FE-B99D-461F-BEF0-7ED780520A2D}" type="pres">
      <dgm:prSet presAssocID="{043D412B-0F89-4F9C-BB8D-0D39A1780981}" presName="FiveConn_3-4" presStyleLbl="fgAccFollowNode1" presStyleIdx="2" presStyleCnt="4">
        <dgm:presLayoutVars>
          <dgm:bulletEnabled val="1"/>
        </dgm:presLayoutVars>
      </dgm:prSet>
      <dgm:spPr/>
    </dgm:pt>
    <dgm:pt modelId="{7A74E53B-F226-4AD9-A86B-EF19C42CBDC3}" type="pres">
      <dgm:prSet presAssocID="{043D412B-0F89-4F9C-BB8D-0D39A1780981}" presName="FiveConn_4-5" presStyleLbl="fgAccFollowNode1" presStyleIdx="3" presStyleCnt="4">
        <dgm:presLayoutVars>
          <dgm:bulletEnabled val="1"/>
        </dgm:presLayoutVars>
      </dgm:prSet>
      <dgm:spPr/>
    </dgm:pt>
    <dgm:pt modelId="{CFE21A8F-A089-42C0-926D-3CB85088CF86}" type="pres">
      <dgm:prSet presAssocID="{043D412B-0F89-4F9C-BB8D-0D39A1780981}" presName="FiveNodes_1_text" presStyleLbl="node1" presStyleIdx="4" presStyleCnt="5">
        <dgm:presLayoutVars>
          <dgm:bulletEnabled val="1"/>
        </dgm:presLayoutVars>
      </dgm:prSet>
      <dgm:spPr/>
    </dgm:pt>
    <dgm:pt modelId="{D77B1E27-D4F9-4AEA-8BE7-B10276500429}" type="pres">
      <dgm:prSet presAssocID="{043D412B-0F89-4F9C-BB8D-0D39A1780981}" presName="FiveNodes_2_text" presStyleLbl="node1" presStyleIdx="4" presStyleCnt="5">
        <dgm:presLayoutVars>
          <dgm:bulletEnabled val="1"/>
        </dgm:presLayoutVars>
      </dgm:prSet>
      <dgm:spPr/>
    </dgm:pt>
    <dgm:pt modelId="{7A4E87FD-4C86-4E3B-B62E-D31C396ADD41}" type="pres">
      <dgm:prSet presAssocID="{043D412B-0F89-4F9C-BB8D-0D39A1780981}" presName="FiveNodes_3_text" presStyleLbl="node1" presStyleIdx="4" presStyleCnt="5">
        <dgm:presLayoutVars>
          <dgm:bulletEnabled val="1"/>
        </dgm:presLayoutVars>
      </dgm:prSet>
      <dgm:spPr/>
    </dgm:pt>
    <dgm:pt modelId="{0C2A79E0-D530-483C-8077-8372D78D3476}" type="pres">
      <dgm:prSet presAssocID="{043D412B-0F89-4F9C-BB8D-0D39A1780981}" presName="FiveNodes_4_text" presStyleLbl="node1" presStyleIdx="4" presStyleCnt="5">
        <dgm:presLayoutVars>
          <dgm:bulletEnabled val="1"/>
        </dgm:presLayoutVars>
      </dgm:prSet>
      <dgm:spPr/>
    </dgm:pt>
    <dgm:pt modelId="{61470895-F920-4FAA-80FA-9D186B928F1F}" type="pres">
      <dgm:prSet presAssocID="{043D412B-0F89-4F9C-BB8D-0D39A1780981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8928704-DC8A-4218-97BB-0339603E2253}" type="presOf" srcId="{D417DBE6-12B7-40DF-8B31-8FC5F059D6F7}" destId="{5D7415D9-0961-46A1-8600-EEABF3219000}" srcOrd="0" destOrd="0" presId="urn:microsoft.com/office/officeart/2005/8/layout/vProcess5"/>
    <dgm:cxn modelId="{E4A2981B-CF26-47AC-9B8B-4C34B45FA7DA}" type="presOf" srcId="{11710650-B7B2-4AD2-A275-16FCA6920438}" destId="{0C2A79E0-D530-483C-8077-8372D78D3476}" srcOrd="1" destOrd="0" presId="urn:microsoft.com/office/officeart/2005/8/layout/vProcess5"/>
    <dgm:cxn modelId="{41291423-A051-46C6-ACD5-7B9B4FA96B43}" srcId="{043D412B-0F89-4F9C-BB8D-0D39A1780981}" destId="{D417DBE6-12B7-40DF-8B31-8FC5F059D6F7}" srcOrd="0" destOrd="0" parTransId="{8123E8F5-C5F9-421C-AC03-8C085861EFF2}" sibTransId="{1E3A689D-EA61-424C-B013-2707AF1E36DD}"/>
    <dgm:cxn modelId="{F408633B-50CF-4A03-801A-1B20CD59312C}" type="presOf" srcId="{9984B227-5A8F-4BA0-BAA2-13A8B8A8C313}" destId="{D77B1E27-D4F9-4AEA-8BE7-B10276500429}" srcOrd="1" destOrd="0" presId="urn:microsoft.com/office/officeart/2005/8/layout/vProcess5"/>
    <dgm:cxn modelId="{EF5B1544-A186-457A-AB29-8B558A2415C3}" srcId="{043D412B-0F89-4F9C-BB8D-0D39A1780981}" destId="{56ACA95D-98BF-46CE-8767-43A9F0D1DE28}" srcOrd="2" destOrd="0" parTransId="{FA855ADA-B0D0-4DAA-9FA1-0B865A79ED60}" sibTransId="{E19E2D2F-CE11-405C-BBB3-2FCF3AEDDE1F}"/>
    <dgm:cxn modelId="{E4842344-65D6-4757-B43C-799E8EE6F62F}" srcId="{043D412B-0F89-4F9C-BB8D-0D39A1780981}" destId="{29254464-C14D-4FB8-BAE8-73D21DB0AD06}" srcOrd="4" destOrd="0" parTransId="{2D4F69B0-E335-4E39-BF39-C2B09E961694}" sibTransId="{FD14155F-B643-48CE-97ED-ECF96F9B7F29}"/>
    <dgm:cxn modelId="{1C8A6B70-CE86-4212-9AB3-97AF2C7809F7}" type="presOf" srcId="{1E3A689D-EA61-424C-B013-2707AF1E36DD}" destId="{68D8173F-BC64-445C-8A2A-2002D9C803A7}" srcOrd="0" destOrd="0" presId="urn:microsoft.com/office/officeart/2005/8/layout/vProcess5"/>
    <dgm:cxn modelId="{7BF6B270-3D8A-44A5-8306-1AA5AF66DBB9}" type="presOf" srcId="{11710650-B7B2-4AD2-A275-16FCA6920438}" destId="{ECE1F23D-1211-48FC-B51B-00BB9088D811}" srcOrd="0" destOrd="0" presId="urn:microsoft.com/office/officeart/2005/8/layout/vProcess5"/>
    <dgm:cxn modelId="{7EB97C75-9CC6-4E80-8D22-BCA8C1E26F8D}" type="presOf" srcId="{D417DBE6-12B7-40DF-8B31-8FC5F059D6F7}" destId="{CFE21A8F-A089-42C0-926D-3CB85088CF86}" srcOrd="1" destOrd="0" presId="urn:microsoft.com/office/officeart/2005/8/layout/vProcess5"/>
    <dgm:cxn modelId="{6CF2EE58-C1AE-49DF-B909-BC2262FEB825}" type="presOf" srcId="{043D412B-0F89-4F9C-BB8D-0D39A1780981}" destId="{0C6A7876-DE20-45A8-A880-3EE14825852B}" srcOrd="0" destOrd="0" presId="urn:microsoft.com/office/officeart/2005/8/layout/vProcess5"/>
    <dgm:cxn modelId="{63C56B81-5C52-40CC-866F-603CECB4FE30}" srcId="{043D412B-0F89-4F9C-BB8D-0D39A1780981}" destId="{11710650-B7B2-4AD2-A275-16FCA6920438}" srcOrd="3" destOrd="0" parTransId="{7F675D95-39A3-41F9-A5F0-BB13BB2228E2}" sibTransId="{A5D8299A-2DE4-44D4-A35E-E2CF2EDD7366}"/>
    <dgm:cxn modelId="{CAE59E87-7099-4558-B274-D51C3B0D990E}" type="presOf" srcId="{E19E2D2F-CE11-405C-BBB3-2FCF3AEDDE1F}" destId="{16D461FE-B99D-461F-BEF0-7ED780520A2D}" srcOrd="0" destOrd="0" presId="urn:microsoft.com/office/officeart/2005/8/layout/vProcess5"/>
    <dgm:cxn modelId="{DB060092-0C2D-427E-903F-875D342E3985}" type="presOf" srcId="{29254464-C14D-4FB8-BAE8-73D21DB0AD06}" destId="{504BDC9C-24E9-4DCA-BF43-46608D4D2C03}" srcOrd="0" destOrd="0" presId="urn:microsoft.com/office/officeart/2005/8/layout/vProcess5"/>
    <dgm:cxn modelId="{A9844896-D8E9-4B23-98C3-083D51BAACBE}" type="presOf" srcId="{56ACA95D-98BF-46CE-8767-43A9F0D1DE28}" destId="{7A4E87FD-4C86-4E3B-B62E-D31C396ADD41}" srcOrd="1" destOrd="0" presId="urn:microsoft.com/office/officeart/2005/8/layout/vProcess5"/>
    <dgm:cxn modelId="{BD982FBD-23C9-44EA-9923-BD3184F2C0C6}" type="presOf" srcId="{81B03FDD-3A89-410C-94D7-C9F9CB88428C}" destId="{81A75C94-5669-485B-9208-136147103D27}" srcOrd="0" destOrd="0" presId="urn:microsoft.com/office/officeart/2005/8/layout/vProcess5"/>
    <dgm:cxn modelId="{F791ACBF-6601-4FE9-B151-DBBC8D9363A6}" type="presOf" srcId="{29254464-C14D-4FB8-BAE8-73D21DB0AD06}" destId="{61470895-F920-4FAA-80FA-9D186B928F1F}" srcOrd="1" destOrd="0" presId="urn:microsoft.com/office/officeart/2005/8/layout/vProcess5"/>
    <dgm:cxn modelId="{7B09E9BF-2174-4111-9D4A-0BFE2D28D763}" type="presOf" srcId="{9984B227-5A8F-4BA0-BAA2-13A8B8A8C313}" destId="{3999A389-B271-4111-BBD1-522B1F0AF919}" srcOrd="0" destOrd="0" presId="urn:microsoft.com/office/officeart/2005/8/layout/vProcess5"/>
    <dgm:cxn modelId="{6192F8D6-2713-4D89-B4D8-48A40AE3FFC7}" srcId="{043D412B-0F89-4F9C-BB8D-0D39A1780981}" destId="{9984B227-5A8F-4BA0-BAA2-13A8B8A8C313}" srcOrd="1" destOrd="0" parTransId="{42808652-FA4A-49DB-B33F-DF01DAE22BB2}" sibTransId="{81B03FDD-3A89-410C-94D7-C9F9CB88428C}"/>
    <dgm:cxn modelId="{5FB13CEF-AEE7-470E-AA9B-C6AA4A6A693E}" type="presOf" srcId="{A5D8299A-2DE4-44D4-A35E-E2CF2EDD7366}" destId="{7A74E53B-F226-4AD9-A86B-EF19C42CBDC3}" srcOrd="0" destOrd="0" presId="urn:microsoft.com/office/officeart/2005/8/layout/vProcess5"/>
    <dgm:cxn modelId="{206C97F4-13B9-494C-AAA4-65DE2989E62B}" type="presOf" srcId="{56ACA95D-98BF-46CE-8767-43A9F0D1DE28}" destId="{386A9DB7-54DE-4BDC-8FCC-EFB11E7CAB01}" srcOrd="0" destOrd="0" presId="urn:microsoft.com/office/officeart/2005/8/layout/vProcess5"/>
    <dgm:cxn modelId="{A2A992E5-1F20-4799-A023-56D552271E33}" type="presParOf" srcId="{0C6A7876-DE20-45A8-A880-3EE14825852B}" destId="{4ABD8EF5-6D5D-4D26-8A03-65B00DC51CC3}" srcOrd="0" destOrd="0" presId="urn:microsoft.com/office/officeart/2005/8/layout/vProcess5"/>
    <dgm:cxn modelId="{35C92F34-70A8-4E95-B172-C4AE1780D2E3}" type="presParOf" srcId="{0C6A7876-DE20-45A8-A880-3EE14825852B}" destId="{5D7415D9-0961-46A1-8600-EEABF3219000}" srcOrd="1" destOrd="0" presId="urn:microsoft.com/office/officeart/2005/8/layout/vProcess5"/>
    <dgm:cxn modelId="{6E811561-8AC7-440F-8BF8-83F41003DA6D}" type="presParOf" srcId="{0C6A7876-DE20-45A8-A880-3EE14825852B}" destId="{3999A389-B271-4111-BBD1-522B1F0AF919}" srcOrd="2" destOrd="0" presId="urn:microsoft.com/office/officeart/2005/8/layout/vProcess5"/>
    <dgm:cxn modelId="{FC80477C-106D-47F1-B9A3-7B82DCC33BD9}" type="presParOf" srcId="{0C6A7876-DE20-45A8-A880-3EE14825852B}" destId="{386A9DB7-54DE-4BDC-8FCC-EFB11E7CAB01}" srcOrd="3" destOrd="0" presId="urn:microsoft.com/office/officeart/2005/8/layout/vProcess5"/>
    <dgm:cxn modelId="{4776DA83-076A-4428-95FC-10A7E59D8DAA}" type="presParOf" srcId="{0C6A7876-DE20-45A8-A880-3EE14825852B}" destId="{ECE1F23D-1211-48FC-B51B-00BB9088D811}" srcOrd="4" destOrd="0" presId="urn:microsoft.com/office/officeart/2005/8/layout/vProcess5"/>
    <dgm:cxn modelId="{CD272F06-B616-4402-B99E-9E104CD8E870}" type="presParOf" srcId="{0C6A7876-DE20-45A8-A880-3EE14825852B}" destId="{504BDC9C-24E9-4DCA-BF43-46608D4D2C03}" srcOrd="5" destOrd="0" presId="urn:microsoft.com/office/officeart/2005/8/layout/vProcess5"/>
    <dgm:cxn modelId="{B4FD3CDE-1ADD-448C-9612-434FC2190C96}" type="presParOf" srcId="{0C6A7876-DE20-45A8-A880-3EE14825852B}" destId="{68D8173F-BC64-445C-8A2A-2002D9C803A7}" srcOrd="6" destOrd="0" presId="urn:microsoft.com/office/officeart/2005/8/layout/vProcess5"/>
    <dgm:cxn modelId="{5CD0BD5F-9D3F-4CB4-8194-853AFA233D39}" type="presParOf" srcId="{0C6A7876-DE20-45A8-A880-3EE14825852B}" destId="{81A75C94-5669-485B-9208-136147103D27}" srcOrd="7" destOrd="0" presId="urn:microsoft.com/office/officeart/2005/8/layout/vProcess5"/>
    <dgm:cxn modelId="{9CEB9DE5-4D7A-4B35-B468-3C0909712B62}" type="presParOf" srcId="{0C6A7876-DE20-45A8-A880-3EE14825852B}" destId="{16D461FE-B99D-461F-BEF0-7ED780520A2D}" srcOrd="8" destOrd="0" presId="urn:microsoft.com/office/officeart/2005/8/layout/vProcess5"/>
    <dgm:cxn modelId="{648005AB-A44C-4E0A-B14B-5BB91276F36A}" type="presParOf" srcId="{0C6A7876-DE20-45A8-A880-3EE14825852B}" destId="{7A74E53B-F226-4AD9-A86B-EF19C42CBDC3}" srcOrd="9" destOrd="0" presId="urn:microsoft.com/office/officeart/2005/8/layout/vProcess5"/>
    <dgm:cxn modelId="{CFACD487-C61D-4FDA-A8E2-9B18EF0CC43B}" type="presParOf" srcId="{0C6A7876-DE20-45A8-A880-3EE14825852B}" destId="{CFE21A8F-A089-42C0-926D-3CB85088CF86}" srcOrd="10" destOrd="0" presId="urn:microsoft.com/office/officeart/2005/8/layout/vProcess5"/>
    <dgm:cxn modelId="{2ECA5919-976C-4984-95FD-B49AD9EEFAB1}" type="presParOf" srcId="{0C6A7876-DE20-45A8-A880-3EE14825852B}" destId="{D77B1E27-D4F9-4AEA-8BE7-B10276500429}" srcOrd="11" destOrd="0" presId="urn:microsoft.com/office/officeart/2005/8/layout/vProcess5"/>
    <dgm:cxn modelId="{53AC3DCF-6966-4BE4-87FB-922C4ED225B8}" type="presParOf" srcId="{0C6A7876-DE20-45A8-A880-3EE14825852B}" destId="{7A4E87FD-4C86-4E3B-B62E-D31C396ADD41}" srcOrd="12" destOrd="0" presId="urn:microsoft.com/office/officeart/2005/8/layout/vProcess5"/>
    <dgm:cxn modelId="{CDCB161C-5412-46DE-A193-189B76B59E95}" type="presParOf" srcId="{0C6A7876-DE20-45A8-A880-3EE14825852B}" destId="{0C2A79E0-D530-483C-8077-8372D78D3476}" srcOrd="13" destOrd="0" presId="urn:microsoft.com/office/officeart/2005/8/layout/vProcess5"/>
    <dgm:cxn modelId="{B18C99E8-73EA-486C-97AB-1EF140907201}" type="presParOf" srcId="{0C6A7876-DE20-45A8-A880-3EE14825852B}" destId="{61470895-F920-4FAA-80FA-9D186B928F1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89A55-E936-4CE6-B139-D1D22B220CF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DEAFD014-641A-4CB8-AE0E-A3C0F435D746}">
      <dgm:prSet phldrT="[Text]"/>
      <dgm:spPr/>
      <dgm:t>
        <a:bodyPr/>
        <a:lstStyle/>
        <a:p>
          <a:r>
            <a:rPr lang="en-US" b="1" dirty="0"/>
            <a:t>Primary Group</a:t>
          </a:r>
        </a:p>
      </dgm:t>
    </dgm:pt>
    <dgm:pt modelId="{7E3B20BF-3C1B-4531-86FB-D669418B3375}" type="parTrans" cxnId="{98536054-C20A-430B-8451-5CBD033A8A8E}">
      <dgm:prSet/>
      <dgm:spPr/>
      <dgm:t>
        <a:bodyPr/>
        <a:lstStyle/>
        <a:p>
          <a:endParaRPr lang="en-US"/>
        </a:p>
      </dgm:t>
    </dgm:pt>
    <dgm:pt modelId="{0130EF11-E42C-420D-9B84-41E6BC536CEA}" type="sibTrans" cxnId="{98536054-C20A-430B-8451-5CBD033A8A8E}">
      <dgm:prSet/>
      <dgm:spPr/>
      <dgm:t>
        <a:bodyPr/>
        <a:lstStyle/>
        <a:p>
          <a:endParaRPr lang="en-US"/>
        </a:p>
      </dgm:t>
    </dgm:pt>
    <dgm:pt modelId="{85A138BD-607D-413A-BAF6-8397EDCA51D0}">
      <dgm:prSet phldrT="[Text]"/>
      <dgm:spPr/>
      <dgm:t>
        <a:bodyPr/>
        <a:lstStyle/>
        <a:p>
          <a:r>
            <a:rPr lang="en-US" b="1" dirty="0"/>
            <a:t>Secondary Group</a:t>
          </a:r>
        </a:p>
      </dgm:t>
    </dgm:pt>
    <dgm:pt modelId="{95CAF27A-A923-437F-874B-59CDB454F749}" type="parTrans" cxnId="{F50978DA-944C-489E-B5D1-C4D46BEE5380}">
      <dgm:prSet/>
      <dgm:spPr/>
      <dgm:t>
        <a:bodyPr/>
        <a:lstStyle/>
        <a:p>
          <a:endParaRPr lang="en-US"/>
        </a:p>
      </dgm:t>
    </dgm:pt>
    <dgm:pt modelId="{76E41D21-7C6D-4587-8CE3-D4A8955E7AFE}" type="sibTrans" cxnId="{F50978DA-944C-489E-B5D1-C4D46BEE5380}">
      <dgm:prSet/>
      <dgm:spPr/>
      <dgm:t>
        <a:bodyPr/>
        <a:lstStyle/>
        <a:p>
          <a:endParaRPr lang="en-US"/>
        </a:p>
      </dgm:t>
    </dgm:pt>
    <dgm:pt modelId="{4C903CBB-9EB7-4C5C-B94E-E53655725B3D}" type="pres">
      <dgm:prSet presAssocID="{48289A55-E936-4CE6-B139-D1D22B220CFC}" presName="compositeShape" presStyleCnt="0">
        <dgm:presLayoutVars>
          <dgm:dir/>
          <dgm:resizeHandles/>
        </dgm:presLayoutVars>
      </dgm:prSet>
      <dgm:spPr/>
    </dgm:pt>
    <dgm:pt modelId="{854D471F-2A28-4F39-B09D-E2C9236420E2}" type="pres">
      <dgm:prSet presAssocID="{48289A55-E936-4CE6-B139-D1D22B220CFC}" presName="pyramid" presStyleLbl="node1" presStyleIdx="0" presStyleCnt="1" custLinFactNeighborX="7758"/>
      <dgm:spPr/>
    </dgm:pt>
    <dgm:pt modelId="{CD4B4438-2762-4F8C-AEB1-80DE2DE40734}" type="pres">
      <dgm:prSet presAssocID="{48289A55-E936-4CE6-B139-D1D22B220CFC}" presName="theList" presStyleCnt="0"/>
      <dgm:spPr/>
    </dgm:pt>
    <dgm:pt modelId="{25C7DE76-DF67-44C7-B8E2-02147A5B8113}" type="pres">
      <dgm:prSet presAssocID="{DEAFD014-641A-4CB8-AE0E-A3C0F435D746}" presName="aNode" presStyleLbl="fgAcc1" presStyleIdx="0" presStyleCnt="2" custScaleX="169198" custScaleY="46212" custLinFactX="-25831" custLinFactY="32413" custLinFactNeighborX="-100000" custLinFactNeighborY="100000">
        <dgm:presLayoutVars>
          <dgm:bulletEnabled val="1"/>
        </dgm:presLayoutVars>
      </dgm:prSet>
      <dgm:spPr/>
    </dgm:pt>
    <dgm:pt modelId="{4D52982F-547E-4ACC-AD54-0852A17BF089}" type="pres">
      <dgm:prSet presAssocID="{DEAFD014-641A-4CB8-AE0E-A3C0F435D746}" presName="aSpace" presStyleCnt="0"/>
      <dgm:spPr/>
    </dgm:pt>
    <dgm:pt modelId="{C8B60EA0-78E2-45D5-BD9B-3CE4F59B56C9}" type="pres">
      <dgm:prSet presAssocID="{85A138BD-607D-413A-BAF6-8397EDCA51D0}" presName="aNode" presStyleLbl="fgAcc1" presStyleIdx="1" presStyleCnt="2" custScaleX="155593" custScaleY="46809" custLinFactY="-332" custLinFactNeighborX="55171" custLinFactNeighborY="-100000">
        <dgm:presLayoutVars>
          <dgm:bulletEnabled val="1"/>
        </dgm:presLayoutVars>
      </dgm:prSet>
      <dgm:spPr/>
    </dgm:pt>
    <dgm:pt modelId="{EF18BB7E-5C7F-4357-BB37-6694DCCB8026}" type="pres">
      <dgm:prSet presAssocID="{85A138BD-607D-413A-BAF6-8397EDCA51D0}" presName="aSpace" presStyleCnt="0"/>
      <dgm:spPr/>
    </dgm:pt>
  </dgm:ptLst>
  <dgm:cxnLst>
    <dgm:cxn modelId="{98536054-C20A-430B-8451-5CBD033A8A8E}" srcId="{48289A55-E936-4CE6-B139-D1D22B220CFC}" destId="{DEAFD014-641A-4CB8-AE0E-A3C0F435D746}" srcOrd="0" destOrd="0" parTransId="{7E3B20BF-3C1B-4531-86FB-D669418B3375}" sibTransId="{0130EF11-E42C-420D-9B84-41E6BC536CEA}"/>
    <dgm:cxn modelId="{D8A9F77E-0711-462C-97EA-596326F677EB}" type="presOf" srcId="{48289A55-E936-4CE6-B139-D1D22B220CFC}" destId="{4C903CBB-9EB7-4C5C-B94E-E53655725B3D}" srcOrd="0" destOrd="0" presId="urn:microsoft.com/office/officeart/2005/8/layout/pyramid2"/>
    <dgm:cxn modelId="{2BDACCB3-2BAE-4A4E-AAA1-6E0EADC8F7AA}" type="presOf" srcId="{85A138BD-607D-413A-BAF6-8397EDCA51D0}" destId="{C8B60EA0-78E2-45D5-BD9B-3CE4F59B56C9}" srcOrd="0" destOrd="0" presId="urn:microsoft.com/office/officeart/2005/8/layout/pyramid2"/>
    <dgm:cxn modelId="{E37056D3-EC85-4506-8268-C521AAADA4DF}" type="presOf" srcId="{DEAFD014-641A-4CB8-AE0E-A3C0F435D746}" destId="{25C7DE76-DF67-44C7-B8E2-02147A5B8113}" srcOrd="0" destOrd="0" presId="urn:microsoft.com/office/officeart/2005/8/layout/pyramid2"/>
    <dgm:cxn modelId="{F50978DA-944C-489E-B5D1-C4D46BEE5380}" srcId="{48289A55-E936-4CE6-B139-D1D22B220CFC}" destId="{85A138BD-607D-413A-BAF6-8397EDCA51D0}" srcOrd="1" destOrd="0" parTransId="{95CAF27A-A923-437F-874B-59CDB454F749}" sibTransId="{76E41D21-7C6D-4587-8CE3-D4A8955E7AFE}"/>
    <dgm:cxn modelId="{604E4115-0329-42CB-B96E-C36052D41D42}" type="presParOf" srcId="{4C903CBB-9EB7-4C5C-B94E-E53655725B3D}" destId="{854D471F-2A28-4F39-B09D-E2C9236420E2}" srcOrd="0" destOrd="0" presId="urn:microsoft.com/office/officeart/2005/8/layout/pyramid2"/>
    <dgm:cxn modelId="{00DF6936-2E41-4E70-86AE-6F8B540ECE91}" type="presParOf" srcId="{4C903CBB-9EB7-4C5C-B94E-E53655725B3D}" destId="{CD4B4438-2762-4F8C-AEB1-80DE2DE40734}" srcOrd="1" destOrd="0" presId="urn:microsoft.com/office/officeart/2005/8/layout/pyramid2"/>
    <dgm:cxn modelId="{AA01C1CF-D950-4138-BB8F-EACA88DE69AC}" type="presParOf" srcId="{CD4B4438-2762-4F8C-AEB1-80DE2DE40734}" destId="{25C7DE76-DF67-44C7-B8E2-02147A5B8113}" srcOrd="0" destOrd="0" presId="urn:microsoft.com/office/officeart/2005/8/layout/pyramid2"/>
    <dgm:cxn modelId="{78B2DCB2-3AED-4CB6-9034-2CEA53A3D9E0}" type="presParOf" srcId="{CD4B4438-2762-4F8C-AEB1-80DE2DE40734}" destId="{4D52982F-547E-4ACC-AD54-0852A17BF089}" srcOrd="1" destOrd="0" presId="urn:microsoft.com/office/officeart/2005/8/layout/pyramid2"/>
    <dgm:cxn modelId="{D774DE66-6E34-454E-92A7-7B40ADCCF0EE}" type="presParOf" srcId="{CD4B4438-2762-4F8C-AEB1-80DE2DE40734}" destId="{C8B60EA0-78E2-45D5-BD9B-3CE4F59B56C9}" srcOrd="2" destOrd="0" presId="urn:microsoft.com/office/officeart/2005/8/layout/pyramid2"/>
    <dgm:cxn modelId="{C0F0EA8C-088A-45EC-948E-1082A4B94B55}" type="presParOf" srcId="{CD4B4438-2762-4F8C-AEB1-80DE2DE40734}" destId="{EF18BB7E-5C7F-4357-BB37-6694DCCB8026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AF121D-4FCB-4685-A7CB-B2D465BABA8B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BE5C0081-8ED5-401F-916D-BF7C27498BBD}">
      <dgm:prSet phldrT="[Text]"/>
      <dgm:spPr/>
      <dgm:t>
        <a:bodyPr/>
        <a:lstStyle/>
        <a:p>
          <a:r>
            <a:rPr lang="en-US" b="1" dirty="0"/>
            <a:t>REFERENCE GROUP</a:t>
          </a:r>
        </a:p>
      </dgm:t>
    </dgm:pt>
    <dgm:pt modelId="{9D55E282-E82C-4380-B04F-0CDCB3280346}" type="parTrans" cxnId="{B6CDEF49-972D-41D3-B9B6-5A6F5584F4A7}">
      <dgm:prSet/>
      <dgm:spPr/>
      <dgm:t>
        <a:bodyPr/>
        <a:lstStyle/>
        <a:p>
          <a:endParaRPr lang="en-US"/>
        </a:p>
      </dgm:t>
    </dgm:pt>
    <dgm:pt modelId="{94FD884C-1685-4250-8D94-A0CF3CCC2BC4}" type="sibTrans" cxnId="{B6CDEF49-972D-41D3-B9B6-5A6F5584F4A7}">
      <dgm:prSet/>
      <dgm:spPr/>
      <dgm:t>
        <a:bodyPr/>
        <a:lstStyle/>
        <a:p>
          <a:endParaRPr lang="en-US"/>
        </a:p>
      </dgm:t>
    </dgm:pt>
    <dgm:pt modelId="{FA8CC9B1-0FCB-49CB-B814-C49F3E09268D}">
      <dgm:prSet phldrT="[Text]" custT="1"/>
      <dgm:spPr/>
      <dgm:t>
        <a:bodyPr/>
        <a:lstStyle/>
        <a:p>
          <a:r>
            <a:rPr lang="en-US" sz="1800" b="1" dirty="0"/>
            <a:t>OUT- GROUP</a:t>
          </a:r>
        </a:p>
      </dgm:t>
    </dgm:pt>
    <dgm:pt modelId="{89FBB406-CFE6-4026-9A18-A63B667A1C07}" type="parTrans" cxnId="{599D0F64-2638-4D87-BA33-239704AB658F}">
      <dgm:prSet/>
      <dgm:spPr/>
      <dgm:t>
        <a:bodyPr/>
        <a:lstStyle/>
        <a:p>
          <a:endParaRPr lang="en-US"/>
        </a:p>
      </dgm:t>
    </dgm:pt>
    <dgm:pt modelId="{650811CF-75C4-43EF-9B2F-6BCD0A78237B}" type="sibTrans" cxnId="{599D0F64-2638-4D87-BA33-239704AB658F}">
      <dgm:prSet/>
      <dgm:spPr/>
      <dgm:t>
        <a:bodyPr/>
        <a:lstStyle/>
        <a:p>
          <a:endParaRPr lang="en-US"/>
        </a:p>
      </dgm:t>
    </dgm:pt>
    <dgm:pt modelId="{06B69407-338F-4AE8-84E6-512CE58A2164}">
      <dgm:prSet phldrT="[Text]" custT="1"/>
      <dgm:spPr/>
      <dgm:t>
        <a:bodyPr/>
        <a:lstStyle/>
        <a:p>
          <a:r>
            <a:rPr lang="en-US" sz="2000" b="1" dirty="0"/>
            <a:t>IN- GROUP</a:t>
          </a:r>
        </a:p>
      </dgm:t>
    </dgm:pt>
    <dgm:pt modelId="{79BECB4C-8FFB-4398-BC82-540A29C5824D}" type="parTrans" cxnId="{12664530-859B-456A-ADEA-EFD2F80CC9ED}">
      <dgm:prSet/>
      <dgm:spPr/>
      <dgm:t>
        <a:bodyPr/>
        <a:lstStyle/>
        <a:p>
          <a:endParaRPr lang="en-US"/>
        </a:p>
      </dgm:t>
    </dgm:pt>
    <dgm:pt modelId="{30240E0B-FA4C-46EE-A0B0-ABC1A86CA47F}" type="sibTrans" cxnId="{12664530-859B-456A-ADEA-EFD2F80CC9ED}">
      <dgm:prSet/>
      <dgm:spPr/>
      <dgm:t>
        <a:bodyPr/>
        <a:lstStyle/>
        <a:p>
          <a:endParaRPr lang="en-US"/>
        </a:p>
      </dgm:t>
    </dgm:pt>
    <dgm:pt modelId="{23247E25-9A65-4F9B-AEF5-9C768A8834CA}" type="pres">
      <dgm:prSet presAssocID="{66AF121D-4FCB-4685-A7CB-B2D465BABA8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3E1DA22-A110-4407-B0CA-52FC48BAE756}" type="pres">
      <dgm:prSet presAssocID="{BE5C0081-8ED5-401F-916D-BF7C27498BBD}" presName="gear1" presStyleLbl="node1" presStyleIdx="0" presStyleCnt="3">
        <dgm:presLayoutVars>
          <dgm:chMax val="1"/>
          <dgm:bulletEnabled val="1"/>
        </dgm:presLayoutVars>
      </dgm:prSet>
      <dgm:spPr/>
    </dgm:pt>
    <dgm:pt modelId="{D0977A11-77DA-4A54-9912-CB4BBFA94905}" type="pres">
      <dgm:prSet presAssocID="{BE5C0081-8ED5-401F-916D-BF7C27498BBD}" presName="gear1srcNode" presStyleLbl="node1" presStyleIdx="0" presStyleCnt="3"/>
      <dgm:spPr/>
    </dgm:pt>
    <dgm:pt modelId="{746ABA6F-0A49-4DEE-95A6-C67E9A292A05}" type="pres">
      <dgm:prSet presAssocID="{BE5C0081-8ED5-401F-916D-BF7C27498BBD}" presName="gear1dstNode" presStyleLbl="node1" presStyleIdx="0" presStyleCnt="3"/>
      <dgm:spPr/>
    </dgm:pt>
    <dgm:pt modelId="{CE7FD2FC-45DD-48A4-B7AC-1AF888E3110D}" type="pres">
      <dgm:prSet presAssocID="{FA8CC9B1-0FCB-49CB-B814-C49F3E09268D}" presName="gear2" presStyleLbl="node1" presStyleIdx="1" presStyleCnt="3" custScaleX="111488">
        <dgm:presLayoutVars>
          <dgm:chMax val="1"/>
          <dgm:bulletEnabled val="1"/>
        </dgm:presLayoutVars>
      </dgm:prSet>
      <dgm:spPr/>
    </dgm:pt>
    <dgm:pt modelId="{DAF5F7FA-BD53-4C96-B605-426ADD8C6E51}" type="pres">
      <dgm:prSet presAssocID="{FA8CC9B1-0FCB-49CB-B814-C49F3E09268D}" presName="gear2srcNode" presStyleLbl="node1" presStyleIdx="1" presStyleCnt="3"/>
      <dgm:spPr/>
    </dgm:pt>
    <dgm:pt modelId="{BED16116-D792-4C41-B07B-1E7192F357A8}" type="pres">
      <dgm:prSet presAssocID="{FA8CC9B1-0FCB-49CB-B814-C49F3E09268D}" presName="gear2dstNode" presStyleLbl="node1" presStyleIdx="1" presStyleCnt="3"/>
      <dgm:spPr/>
    </dgm:pt>
    <dgm:pt modelId="{25DCB15C-CE28-43F2-8FA7-DCD60E358DAE}" type="pres">
      <dgm:prSet presAssocID="{06B69407-338F-4AE8-84E6-512CE58A2164}" presName="gear3" presStyleLbl="node1" presStyleIdx="2" presStyleCnt="3" custScaleX="110797" custScaleY="105571"/>
      <dgm:spPr/>
    </dgm:pt>
    <dgm:pt modelId="{7B8F040B-0165-48E8-8C8A-27112C9EC419}" type="pres">
      <dgm:prSet presAssocID="{06B69407-338F-4AE8-84E6-512CE58A2164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85B914D-F282-4FAA-B3D1-3B5BFBB84E9A}" type="pres">
      <dgm:prSet presAssocID="{06B69407-338F-4AE8-84E6-512CE58A2164}" presName="gear3srcNode" presStyleLbl="node1" presStyleIdx="2" presStyleCnt="3"/>
      <dgm:spPr/>
    </dgm:pt>
    <dgm:pt modelId="{C4A99CC1-95BA-4361-A4B7-55F915FA22C5}" type="pres">
      <dgm:prSet presAssocID="{06B69407-338F-4AE8-84E6-512CE58A2164}" presName="gear3dstNode" presStyleLbl="node1" presStyleIdx="2" presStyleCnt="3"/>
      <dgm:spPr/>
    </dgm:pt>
    <dgm:pt modelId="{A68780BF-DE81-4A3E-AF8A-D8D1248CC62D}" type="pres">
      <dgm:prSet presAssocID="{94FD884C-1685-4250-8D94-A0CF3CCC2BC4}" presName="connector1" presStyleLbl="sibTrans2D1" presStyleIdx="0" presStyleCnt="3"/>
      <dgm:spPr/>
    </dgm:pt>
    <dgm:pt modelId="{9F90BEC2-D432-4D62-B130-BCC364A8D455}" type="pres">
      <dgm:prSet presAssocID="{650811CF-75C4-43EF-9B2F-6BCD0A78237B}" presName="connector2" presStyleLbl="sibTrans2D1" presStyleIdx="1" presStyleCnt="3"/>
      <dgm:spPr/>
    </dgm:pt>
    <dgm:pt modelId="{7113D31F-33B7-48EA-AF15-AB55D6203200}" type="pres">
      <dgm:prSet presAssocID="{30240E0B-FA4C-46EE-A0B0-ABC1A86CA47F}" presName="connector3" presStyleLbl="sibTrans2D1" presStyleIdx="2" presStyleCnt="3"/>
      <dgm:spPr/>
    </dgm:pt>
  </dgm:ptLst>
  <dgm:cxnLst>
    <dgm:cxn modelId="{CD319F22-E8DC-4E97-9877-5D6D10F2676E}" type="presOf" srcId="{30240E0B-FA4C-46EE-A0B0-ABC1A86CA47F}" destId="{7113D31F-33B7-48EA-AF15-AB55D6203200}" srcOrd="0" destOrd="0" presId="urn:microsoft.com/office/officeart/2005/8/layout/gear1"/>
    <dgm:cxn modelId="{12664530-859B-456A-ADEA-EFD2F80CC9ED}" srcId="{66AF121D-4FCB-4685-A7CB-B2D465BABA8B}" destId="{06B69407-338F-4AE8-84E6-512CE58A2164}" srcOrd="2" destOrd="0" parTransId="{79BECB4C-8FFB-4398-BC82-540A29C5824D}" sibTransId="{30240E0B-FA4C-46EE-A0B0-ABC1A86CA47F}"/>
    <dgm:cxn modelId="{599D0F64-2638-4D87-BA33-239704AB658F}" srcId="{66AF121D-4FCB-4685-A7CB-B2D465BABA8B}" destId="{FA8CC9B1-0FCB-49CB-B814-C49F3E09268D}" srcOrd="1" destOrd="0" parTransId="{89FBB406-CFE6-4026-9A18-A63B667A1C07}" sibTransId="{650811CF-75C4-43EF-9B2F-6BCD0A78237B}"/>
    <dgm:cxn modelId="{64E31D49-B4CA-4B9A-BD5B-F97F36E36604}" type="presOf" srcId="{06B69407-338F-4AE8-84E6-512CE58A2164}" destId="{C85B914D-F282-4FAA-B3D1-3B5BFBB84E9A}" srcOrd="2" destOrd="0" presId="urn:microsoft.com/office/officeart/2005/8/layout/gear1"/>
    <dgm:cxn modelId="{DCFE9949-EFD3-4FFB-80FA-53E0D66A7C1F}" type="presOf" srcId="{FA8CC9B1-0FCB-49CB-B814-C49F3E09268D}" destId="{BED16116-D792-4C41-B07B-1E7192F357A8}" srcOrd="2" destOrd="0" presId="urn:microsoft.com/office/officeart/2005/8/layout/gear1"/>
    <dgm:cxn modelId="{B6CDEF49-972D-41D3-B9B6-5A6F5584F4A7}" srcId="{66AF121D-4FCB-4685-A7CB-B2D465BABA8B}" destId="{BE5C0081-8ED5-401F-916D-BF7C27498BBD}" srcOrd="0" destOrd="0" parTransId="{9D55E282-E82C-4380-B04F-0CDCB3280346}" sibTransId="{94FD884C-1685-4250-8D94-A0CF3CCC2BC4}"/>
    <dgm:cxn modelId="{FC5DB853-DCFB-45B7-9608-162C577C654E}" type="presOf" srcId="{BE5C0081-8ED5-401F-916D-BF7C27498BBD}" destId="{D0977A11-77DA-4A54-9912-CB4BBFA94905}" srcOrd="1" destOrd="0" presId="urn:microsoft.com/office/officeart/2005/8/layout/gear1"/>
    <dgm:cxn modelId="{1F9E1E86-9F15-4DD2-B2B7-5CD3A0513B5A}" type="presOf" srcId="{66AF121D-4FCB-4685-A7CB-B2D465BABA8B}" destId="{23247E25-9A65-4F9B-AEF5-9C768A8834CA}" srcOrd="0" destOrd="0" presId="urn:microsoft.com/office/officeart/2005/8/layout/gear1"/>
    <dgm:cxn modelId="{2CFC259A-A197-4E7B-A8C6-009FF4CF2E21}" type="presOf" srcId="{06B69407-338F-4AE8-84E6-512CE58A2164}" destId="{C4A99CC1-95BA-4361-A4B7-55F915FA22C5}" srcOrd="3" destOrd="0" presId="urn:microsoft.com/office/officeart/2005/8/layout/gear1"/>
    <dgm:cxn modelId="{0D4045CF-BA78-4BC1-84B6-2BB564B635FA}" type="presOf" srcId="{650811CF-75C4-43EF-9B2F-6BCD0A78237B}" destId="{9F90BEC2-D432-4D62-B130-BCC364A8D455}" srcOrd="0" destOrd="0" presId="urn:microsoft.com/office/officeart/2005/8/layout/gear1"/>
    <dgm:cxn modelId="{E1E37CD2-88DD-430F-9ADF-05F82C030F61}" type="presOf" srcId="{06B69407-338F-4AE8-84E6-512CE58A2164}" destId="{7B8F040B-0165-48E8-8C8A-27112C9EC419}" srcOrd="1" destOrd="0" presId="urn:microsoft.com/office/officeart/2005/8/layout/gear1"/>
    <dgm:cxn modelId="{C296A2E7-C0AC-453A-A661-1E3AC27E346A}" type="presOf" srcId="{FA8CC9B1-0FCB-49CB-B814-C49F3E09268D}" destId="{CE7FD2FC-45DD-48A4-B7AC-1AF888E3110D}" srcOrd="0" destOrd="0" presId="urn:microsoft.com/office/officeart/2005/8/layout/gear1"/>
    <dgm:cxn modelId="{8BF68BE8-96A6-4842-9A23-221226D025C3}" type="presOf" srcId="{06B69407-338F-4AE8-84E6-512CE58A2164}" destId="{25DCB15C-CE28-43F2-8FA7-DCD60E358DAE}" srcOrd="0" destOrd="0" presId="urn:microsoft.com/office/officeart/2005/8/layout/gear1"/>
    <dgm:cxn modelId="{9FD502EE-9539-4468-AC0C-9297EE632540}" type="presOf" srcId="{FA8CC9B1-0FCB-49CB-B814-C49F3E09268D}" destId="{DAF5F7FA-BD53-4C96-B605-426ADD8C6E51}" srcOrd="1" destOrd="0" presId="urn:microsoft.com/office/officeart/2005/8/layout/gear1"/>
    <dgm:cxn modelId="{8B1020EF-AE3D-442C-AC9B-01D96A840216}" type="presOf" srcId="{94FD884C-1685-4250-8D94-A0CF3CCC2BC4}" destId="{A68780BF-DE81-4A3E-AF8A-D8D1248CC62D}" srcOrd="0" destOrd="0" presId="urn:microsoft.com/office/officeart/2005/8/layout/gear1"/>
    <dgm:cxn modelId="{20A5E1F0-0C87-40A6-BAE2-61FD2A432FEE}" type="presOf" srcId="{BE5C0081-8ED5-401F-916D-BF7C27498BBD}" destId="{746ABA6F-0A49-4DEE-95A6-C67E9A292A05}" srcOrd="2" destOrd="0" presId="urn:microsoft.com/office/officeart/2005/8/layout/gear1"/>
    <dgm:cxn modelId="{80DABDF3-FE0D-4247-A30B-D8B6DEA607BC}" type="presOf" srcId="{BE5C0081-8ED5-401F-916D-BF7C27498BBD}" destId="{A3E1DA22-A110-4407-B0CA-52FC48BAE756}" srcOrd="0" destOrd="0" presId="urn:microsoft.com/office/officeart/2005/8/layout/gear1"/>
    <dgm:cxn modelId="{D7DDAD37-0CEE-4CC5-92F6-7755B5B4F554}" type="presParOf" srcId="{23247E25-9A65-4F9B-AEF5-9C768A8834CA}" destId="{A3E1DA22-A110-4407-B0CA-52FC48BAE756}" srcOrd="0" destOrd="0" presId="urn:microsoft.com/office/officeart/2005/8/layout/gear1"/>
    <dgm:cxn modelId="{3374A65A-8F0C-49AB-9E10-C59E4AF2A3DB}" type="presParOf" srcId="{23247E25-9A65-4F9B-AEF5-9C768A8834CA}" destId="{D0977A11-77DA-4A54-9912-CB4BBFA94905}" srcOrd="1" destOrd="0" presId="urn:microsoft.com/office/officeart/2005/8/layout/gear1"/>
    <dgm:cxn modelId="{FB41C789-8A03-4FA4-B3BF-D3CC43E56B38}" type="presParOf" srcId="{23247E25-9A65-4F9B-AEF5-9C768A8834CA}" destId="{746ABA6F-0A49-4DEE-95A6-C67E9A292A05}" srcOrd="2" destOrd="0" presId="urn:microsoft.com/office/officeart/2005/8/layout/gear1"/>
    <dgm:cxn modelId="{83ACE5F5-18C7-41FE-917E-77D31F9B68EB}" type="presParOf" srcId="{23247E25-9A65-4F9B-AEF5-9C768A8834CA}" destId="{CE7FD2FC-45DD-48A4-B7AC-1AF888E3110D}" srcOrd="3" destOrd="0" presId="urn:microsoft.com/office/officeart/2005/8/layout/gear1"/>
    <dgm:cxn modelId="{FBB02A9B-41FD-4773-8FD5-7981F80D301A}" type="presParOf" srcId="{23247E25-9A65-4F9B-AEF5-9C768A8834CA}" destId="{DAF5F7FA-BD53-4C96-B605-426ADD8C6E51}" srcOrd="4" destOrd="0" presId="urn:microsoft.com/office/officeart/2005/8/layout/gear1"/>
    <dgm:cxn modelId="{FEF235F3-9D6F-4E86-85B8-E6577D4EF3E6}" type="presParOf" srcId="{23247E25-9A65-4F9B-AEF5-9C768A8834CA}" destId="{BED16116-D792-4C41-B07B-1E7192F357A8}" srcOrd="5" destOrd="0" presId="urn:microsoft.com/office/officeart/2005/8/layout/gear1"/>
    <dgm:cxn modelId="{35BEB437-CE06-4E9D-8DFE-CBB1D81FEC3E}" type="presParOf" srcId="{23247E25-9A65-4F9B-AEF5-9C768A8834CA}" destId="{25DCB15C-CE28-43F2-8FA7-DCD60E358DAE}" srcOrd="6" destOrd="0" presId="urn:microsoft.com/office/officeart/2005/8/layout/gear1"/>
    <dgm:cxn modelId="{29AA26E4-AAF4-446F-A326-34F978187B10}" type="presParOf" srcId="{23247E25-9A65-4F9B-AEF5-9C768A8834CA}" destId="{7B8F040B-0165-48E8-8C8A-27112C9EC419}" srcOrd="7" destOrd="0" presId="urn:microsoft.com/office/officeart/2005/8/layout/gear1"/>
    <dgm:cxn modelId="{1575D53A-FF7C-4D1E-853A-F79A54BEAF98}" type="presParOf" srcId="{23247E25-9A65-4F9B-AEF5-9C768A8834CA}" destId="{C85B914D-F282-4FAA-B3D1-3B5BFBB84E9A}" srcOrd="8" destOrd="0" presId="urn:microsoft.com/office/officeart/2005/8/layout/gear1"/>
    <dgm:cxn modelId="{F18F1F14-73C5-41AD-A21E-E6685413CEB8}" type="presParOf" srcId="{23247E25-9A65-4F9B-AEF5-9C768A8834CA}" destId="{C4A99CC1-95BA-4361-A4B7-55F915FA22C5}" srcOrd="9" destOrd="0" presId="urn:microsoft.com/office/officeart/2005/8/layout/gear1"/>
    <dgm:cxn modelId="{0AA0379E-D009-4C7A-B955-A2854B8D58C5}" type="presParOf" srcId="{23247E25-9A65-4F9B-AEF5-9C768A8834CA}" destId="{A68780BF-DE81-4A3E-AF8A-D8D1248CC62D}" srcOrd="10" destOrd="0" presId="urn:microsoft.com/office/officeart/2005/8/layout/gear1"/>
    <dgm:cxn modelId="{D057FFA2-4904-4D05-B7DD-49726CAF6BB7}" type="presParOf" srcId="{23247E25-9A65-4F9B-AEF5-9C768A8834CA}" destId="{9F90BEC2-D432-4D62-B130-BCC364A8D455}" srcOrd="11" destOrd="0" presId="urn:microsoft.com/office/officeart/2005/8/layout/gear1"/>
    <dgm:cxn modelId="{53E911E7-FAD2-4BB3-830F-467755C9E8B7}" type="presParOf" srcId="{23247E25-9A65-4F9B-AEF5-9C768A8834CA}" destId="{7113D31F-33B7-48EA-AF15-AB55D620320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9BCC2C-6718-4193-B4D1-6B1E005DD4E4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1F2572-6BEA-4025-8085-183FCA2F6757}">
      <dgm:prSet phldrT="[Text]" custT="1"/>
      <dgm:spPr/>
      <dgm:t>
        <a:bodyPr/>
        <a:lstStyle/>
        <a:p>
          <a:r>
            <a:rPr lang="en-US" sz="2800" b="1" dirty="0"/>
            <a:t>POSITIVE REFERENCE GROUP</a:t>
          </a:r>
        </a:p>
      </dgm:t>
    </dgm:pt>
    <dgm:pt modelId="{8E05A549-ADD2-4385-A6B3-7DEA3EFCA9FB}" type="parTrans" cxnId="{C9FD4E0F-9BFA-4DC8-8121-7832FE2194C1}">
      <dgm:prSet/>
      <dgm:spPr/>
      <dgm:t>
        <a:bodyPr/>
        <a:lstStyle/>
        <a:p>
          <a:endParaRPr lang="en-US"/>
        </a:p>
      </dgm:t>
    </dgm:pt>
    <dgm:pt modelId="{273B8F96-3C49-4ECA-8C02-B01091C4C0A5}" type="sibTrans" cxnId="{C9FD4E0F-9BFA-4DC8-8121-7832FE2194C1}">
      <dgm:prSet/>
      <dgm:spPr/>
      <dgm:t>
        <a:bodyPr/>
        <a:lstStyle/>
        <a:p>
          <a:endParaRPr lang="en-US"/>
        </a:p>
      </dgm:t>
    </dgm:pt>
    <dgm:pt modelId="{FD872EB0-27E5-4720-B080-CD38604A5FBD}">
      <dgm:prSet phldrT="[Text]" custT="1"/>
      <dgm:spPr/>
      <dgm:t>
        <a:bodyPr/>
        <a:lstStyle/>
        <a:p>
          <a:r>
            <a:rPr lang="en-US" sz="2800" b="1" dirty="0"/>
            <a:t>NEGATIVE REFERENCE GROUP</a:t>
          </a:r>
        </a:p>
      </dgm:t>
    </dgm:pt>
    <dgm:pt modelId="{D721B6C0-25A5-404B-BC4F-B7DDAFAE56E6}" type="parTrans" cxnId="{21FCDE5D-6870-415E-92A2-BCE07E4EB3AF}">
      <dgm:prSet/>
      <dgm:spPr/>
      <dgm:t>
        <a:bodyPr/>
        <a:lstStyle/>
        <a:p>
          <a:endParaRPr lang="en-US"/>
        </a:p>
      </dgm:t>
    </dgm:pt>
    <dgm:pt modelId="{824CFC0B-CEE1-45EC-BFBC-23CB588C83C0}" type="sibTrans" cxnId="{21FCDE5D-6870-415E-92A2-BCE07E4EB3AF}">
      <dgm:prSet/>
      <dgm:spPr/>
      <dgm:t>
        <a:bodyPr/>
        <a:lstStyle/>
        <a:p>
          <a:endParaRPr lang="en-US"/>
        </a:p>
      </dgm:t>
    </dgm:pt>
    <dgm:pt modelId="{22AEA8E2-C426-4D70-BC1E-EE489EB2B4FE}" type="pres">
      <dgm:prSet presAssocID="{409BCC2C-6718-4193-B4D1-6B1E005DD4E4}" presName="compositeShape" presStyleCnt="0">
        <dgm:presLayoutVars>
          <dgm:chMax val="2"/>
          <dgm:dir/>
          <dgm:resizeHandles val="exact"/>
        </dgm:presLayoutVars>
      </dgm:prSet>
      <dgm:spPr/>
    </dgm:pt>
    <dgm:pt modelId="{6B6228F0-0FE6-4516-9C9F-CF3AD87AECAB}" type="pres">
      <dgm:prSet presAssocID="{409BCC2C-6718-4193-B4D1-6B1E005DD4E4}" presName="ribbon" presStyleLbl="node1" presStyleIdx="0" presStyleCnt="1"/>
      <dgm:spPr/>
    </dgm:pt>
    <dgm:pt modelId="{F6139E21-FCD5-4E41-B66A-C0D4436388B3}" type="pres">
      <dgm:prSet presAssocID="{409BCC2C-6718-4193-B4D1-6B1E005DD4E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2F0AE3A6-1C64-48E0-AAF7-8436DEC4F68A}" type="pres">
      <dgm:prSet presAssocID="{409BCC2C-6718-4193-B4D1-6B1E005DD4E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9FD4E0F-9BFA-4DC8-8121-7832FE2194C1}" srcId="{409BCC2C-6718-4193-B4D1-6B1E005DD4E4}" destId="{A31F2572-6BEA-4025-8085-183FCA2F6757}" srcOrd="0" destOrd="0" parTransId="{8E05A549-ADD2-4385-A6B3-7DEA3EFCA9FB}" sibTransId="{273B8F96-3C49-4ECA-8C02-B01091C4C0A5}"/>
    <dgm:cxn modelId="{6C488D25-B47B-4228-8A8F-890D3EBB98F4}" type="presOf" srcId="{FD872EB0-27E5-4720-B080-CD38604A5FBD}" destId="{2F0AE3A6-1C64-48E0-AAF7-8436DEC4F68A}" srcOrd="0" destOrd="0" presId="urn:microsoft.com/office/officeart/2005/8/layout/arrow6"/>
    <dgm:cxn modelId="{21FCDE5D-6870-415E-92A2-BCE07E4EB3AF}" srcId="{409BCC2C-6718-4193-B4D1-6B1E005DD4E4}" destId="{FD872EB0-27E5-4720-B080-CD38604A5FBD}" srcOrd="1" destOrd="0" parTransId="{D721B6C0-25A5-404B-BC4F-B7DDAFAE56E6}" sibTransId="{824CFC0B-CEE1-45EC-BFBC-23CB588C83C0}"/>
    <dgm:cxn modelId="{F55BDE65-7FC8-4A0C-8094-DDB48FD26C91}" type="presOf" srcId="{A31F2572-6BEA-4025-8085-183FCA2F6757}" destId="{F6139E21-FCD5-4E41-B66A-C0D4436388B3}" srcOrd="0" destOrd="0" presId="urn:microsoft.com/office/officeart/2005/8/layout/arrow6"/>
    <dgm:cxn modelId="{B0DAFB66-2958-4A25-9A80-D3E2B1F3FA89}" type="presOf" srcId="{409BCC2C-6718-4193-B4D1-6B1E005DD4E4}" destId="{22AEA8E2-C426-4D70-BC1E-EE489EB2B4FE}" srcOrd="0" destOrd="0" presId="urn:microsoft.com/office/officeart/2005/8/layout/arrow6"/>
    <dgm:cxn modelId="{642FB9CD-9AC7-481F-A94B-AD9C54D2E0E4}" type="presParOf" srcId="{22AEA8E2-C426-4D70-BC1E-EE489EB2B4FE}" destId="{6B6228F0-0FE6-4516-9C9F-CF3AD87AECAB}" srcOrd="0" destOrd="0" presId="urn:microsoft.com/office/officeart/2005/8/layout/arrow6"/>
    <dgm:cxn modelId="{C4241AC4-5609-4A26-9296-CE35AEA3B209}" type="presParOf" srcId="{22AEA8E2-C426-4D70-BC1E-EE489EB2B4FE}" destId="{F6139E21-FCD5-4E41-B66A-C0D4436388B3}" srcOrd="1" destOrd="0" presId="urn:microsoft.com/office/officeart/2005/8/layout/arrow6"/>
    <dgm:cxn modelId="{B8ECE707-3B82-4A64-911D-0A52F9EBFF62}" type="presParOf" srcId="{22AEA8E2-C426-4D70-BC1E-EE489EB2B4FE}" destId="{2F0AE3A6-1C64-48E0-AAF7-8436DEC4F68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AB99F4-C3B1-4B62-89F0-C80241EF58B8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BAC37C69-A338-4A2E-A67F-F10605795EE6}">
      <dgm:prSet phldrT="[Text]" custT="1"/>
      <dgm:spPr/>
      <dgm:t>
        <a:bodyPr/>
        <a:lstStyle/>
        <a:p>
          <a:r>
            <a:rPr lang="en-US" sz="4400" dirty="0"/>
            <a:t>Dyad</a:t>
          </a:r>
        </a:p>
      </dgm:t>
    </dgm:pt>
    <dgm:pt modelId="{4D3AAA2C-5F0D-4772-B7AA-97B08FD1E8A7}" type="parTrans" cxnId="{80BC6C23-E5F3-4721-9E0D-898127C5B194}">
      <dgm:prSet/>
      <dgm:spPr/>
      <dgm:t>
        <a:bodyPr/>
        <a:lstStyle/>
        <a:p>
          <a:endParaRPr lang="en-US"/>
        </a:p>
      </dgm:t>
    </dgm:pt>
    <dgm:pt modelId="{AEE83E5D-5AAC-444B-8F9F-AACB3FD48F57}" type="sibTrans" cxnId="{80BC6C23-E5F3-4721-9E0D-898127C5B194}">
      <dgm:prSet/>
      <dgm:spPr/>
      <dgm:t>
        <a:bodyPr/>
        <a:lstStyle/>
        <a:p>
          <a:endParaRPr lang="en-US"/>
        </a:p>
      </dgm:t>
    </dgm:pt>
    <dgm:pt modelId="{3E3DDA9A-70A5-49E6-A4A9-10A4F61D16A3}">
      <dgm:prSet phldrT="[Text]" custT="1"/>
      <dgm:spPr/>
      <dgm:t>
        <a:bodyPr/>
        <a:lstStyle/>
        <a:p>
          <a:r>
            <a:rPr lang="en-US" sz="4400" dirty="0"/>
            <a:t>Triad</a:t>
          </a:r>
        </a:p>
      </dgm:t>
    </dgm:pt>
    <dgm:pt modelId="{94E8905E-810D-43A1-ABE4-D6A3E14A1ED2}" type="parTrans" cxnId="{06A4C441-0664-421A-A042-84C1397BA2EA}">
      <dgm:prSet/>
      <dgm:spPr/>
      <dgm:t>
        <a:bodyPr/>
        <a:lstStyle/>
        <a:p>
          <a:endParaRPr lang="en-US"/>
        </a:p>
      </dgm:t>
    </dgm:pt>
    <dgm:pt modelId="{74077B3F-D8FA-4968-B42C-0C535C1E802D}" type="sibTrans" cxnId="{06A4C441-0664-421A-A042-84C1397BA2EA}">
      <dgm:prSet/>
      <dgm:spPr/>
      <dgm:t>
        <a:bodyPr/>
        <a:lstStyle/>
        <a:p>
          <a:endParaRPr lang="en-US"/>
        </a:p>
      </dgm:t>
    </dgm:pt>
    <dgm:pt modelId="{C5C57BA2-01FB-4F9E-8BBB-48DF70058C46}" type="pres">
      <dgm:prSet presAssocID="{13AB99F4-C3B1-4B62-89F0-C80241EF58B8}" presName="linearFlow" presStyleCnt="0">
        <dgm:presLayoutVars>
          <dgm:dir/>
          <dgm:resizeHandles val="exact"/>
        </dgm:presLayoutVars>
      </dgm:prSet>
      <dgm:spPr/>
    </dgm:pt>
    <dgm:pt modelId="{3EF9CEE3-0FE4-4BB4-BBD2-6DD82EB7F3FC}" type="pres">
      <dgm:prSet presAssocID="{BAC37C69-A338-4A2E-A67F-F10605795EE6}" presName="composite" presStyleCnt="0"/>
      <dgm:spPr/>
    </dgm:pt>
    <dgm:pt modelId="{29425BB2-A76B-4ACE-ACF3-4C01BDC2457E}" type="pres">
      <dgm:prSet presAssocID="{BAC37C69-A338-4A2E-A67F-F10605795EE6}" presName="imgShp" presStyleLbl="fgImgPlace1" presStyleIdx="0" presStyleCnt="2"/>
      <dgm:spPr/>
    </dgm:pt>
    <dgm:pt modelId="{A894CD27-F9BF-48BD-9DDD-998DD253B57D}" type="pres">
      <dgm:prSet presAssocID="{BAC37C69-A338-4A2E-A67F-F10605795EE6}" presName="txShp" presStyleLbl="node1" presStyleIdx="0" presStyleCnt="2">
        <dgm:presLayoutVars>
          <dgm:bulletEnabled val="1"/>
        </dgm:presLayoutVars>
      </dgm:prSet>
      <dgm:spPr/>
    </dgm:pt>
    <dgm:pt modelId="{1D7EAB60-388B-4AD2-8FCE-FA4EA3EAD986}" type="pres">
      <dgm:prSet presAssocID="{AEE83E5D-5AAC-444B-8F9F-AACB3FD48F57}" presName="spacing" presStyleCnt="0"/>
      <dgm:spPr/>
    </dgm:pt>
    <dgm:pt modelId="{993BD06C-5085-4A7C-8749-F787FBCE8081}" type="pres">
      <dgm:prSet presAssocID="{3E3DDA9A-70A5-49E6-A4A9-10A4F61D16A3}" presName="composite" presStyleCnt="0"/>
      <dgm:spPr/>
    </dgm:pt>
    <dgm:pt modelId="{61F034CD-EEEA-4BA5-87DB-C87055CF4D9A}" type="pres">
      <dgm:prSet presAssocID="{3E3DDA9A-70A5-49E6-A4A9-10A4F61D16A3}" presName="imgShp" presStyleLbl="fgImgPlace1" presStyleIdx="1" presStyleCnt="2"/>
      <dgm:spPr/>
    </dgm:pt>
    <dgm:pt modelId="{AAF33E2A-6638-494D-83B5-04C9A995C95D}" type="pres">
      <dgm:prSet presAssocID="{3E3DDA9A-70A5-49E6-A4A9-10A4F61D16A3}" presName="txShp" presStyleLbl="node1" presStyleIdx="1" presStyleCnt="2">
        <dgm:presLayoutVars>
          <dgm:bulletEnabled val="1"/>
        </dgm:presLayoutVars>
      </dgm:prSet>
      <dgm:spPr/>
    </dgm:pt>
  </dgm:ptLst>
  <dgm:cxnLst>
    <dgm:cxn modelId="{1142540F-4652-4783-856B-354402A05522}" type="presOf" srcId="{13AB99F4-C3B1-4B62-89F0-C80241EF58B8}" destId="{C5C57BA2-01FB-4F9E-8BBB-48DF70058C46}" srcOrd="0" destOrd="0" presId="urn:microsoft.com/office/officeart/2005/8/layout/vList3"/>
    <dgm:cxn modelId="{80BC6C23-E5F3-4721-9E0D-898127C5B194}" srcId="{13AB99F4-C3B1-4B62-89F0-C80241EF58B8}" destId="{BAC37C69-A338-4A2E-A67F-F10605795EE6}" srcOrd="0" destOrd="0" parTransId="{4D3AAA2C-5F0D-4772-B7AA-97B08FD1E8A7}" sibTransId="{AEE83E5D-5AAC-444B-8F9F-AACB3FD48F57}"/>
    <dgm:cxn modelId="{06A4C441-0664-421A-A042-84C1397BA2EA}" srcId="{13AB99F4-C3B1-4B62-89F0-C80241EF58B8}" destId="{3E3DDA9A-70A5-49E6-A4A9-10A4F61D16A3}" srcOrd="1" destOrd="0" parTransId="{94E8905E-810D-43A1-ABE4-D6A3E14A1ED2}" sibTransId="{74077B3F-D8FA-4968-B42C-0C535C1E802D}"/>
    <dgm:cxn modelId="{ED4CCE42-9D63-45AE-99B1-032E01DF14EE}" type="presOf" srcId="{3E3DDA9A-70A5-49E6-A4A9-10A4F61D16A3}" destId="{AAF33E2A-6638-494D-83B5-04C9A995C95D}" srcOrd="0" destOrd="0" presId="urn:microsoft.com/office/officeart/2005/8/layout/vList3"/>
    <dgm:cxn modelId="{41142E66-05BE-4603-A176-70D4F40A9603}" type="presOf" srcId="{BAC37C69-A338-4A2E-A67F-F10605795EE6}" destId="{A894CD27-F9BF-48BD-9DDD-998DD253B57D}" srcOrd="0" destOrd="0" presId="urn:microsoft.com/office/officeart/2005/8/layout/vList3"/>
    <dgm:cxn modelId="{5B6E2A10-4769-470B-8552-C227361E805E}" type="presParOf" srcId="{C5C57BA2-01FB-4F9E-8BBB-48DF70058C46}" destId="{3EF9CEE3-0FE4-4BB4-BBD2-6DD82EB7F3FC}" srcOrd="0" destOrd="0" presId="urn:microsoft.com/office/officeart/2005/8/layout/vList3"/>
    <dgm:cxn modelId="{BF9D8261-E97D-4618-B80C-338F16C2A795}" type="presParOf" srcId="{3EF9CEE3-0FE4-4BB4-BBD2-6DD82EB7F3FC}" destId="{29425BB2-A76B-4ACE-ACF3-4C01BDC2457E}" srcOrd="0" destOrd="0" presId="urn:microsoft.com/office/officeart/2005/8/layout/vList3"/>
    <dgm:cxn modelId="{21A66D5C-B212-4EDF-966A-C737D3AFBD66}" type="presParOf" srcId="{3EF9CEE3-0FE4-4BB4-BBD2-6DD82EB7F3FC}" destId="{A894CD27-F9BF-48BD-9DDD-998DD253B57D}" srcOrd="1" destOrd="0" presId="urn:microsoft.com/office/officeart/2005/8/layout/vList3"/>
    <dgm:cxn modelId="{9D30CC28-2831-4E62-BD18-B400CB445D9E}" type="presParOf" srcId="{C5C57BA2-01FB-4F9E-8BBB-48DF70058C46}" destId="{1D7EAB60-388B-4AD2-8FCE-FA4EA3EAD986}" srcOrd="1" destOrd="0" presId="urn:microsoft.com/office/officeart/2005/8/layout/vList3"/>
    <dgm:cxn modelId="{7BB57DE4-E88E-4A42-BA3B-8EC941F027B4}" type="presParOf" srcId="{C5C57BA2-01FB-4F9E-8BBB-48DF70058C46}" destId="{993BD06C-5085-4A7C-8749-F787FBCE8081}" srcOrd="2" destOrd="0" presId="urn:microsoft.com/office/officeart/2005/8/layout/vList3"/>
    <dgm:cxn modelId="{DC31464C-E103-4F43-8A58-9BFCB105685E}" type="presParOf" srcId="{993BD06C-5085-4A7C-8749-F787FBCE8081}" destId="{61F034CD-EEEA-4BA5-87DB-C87055CF4D9A}" srcOrd="0" destOrd="0" presId="urn:microsoft.com/office/officeart/2005/8/layout/vList3"/>
    <dgm:cxn modelId="{0CEE701E-AE51-4EC1-8E6E-6BADEF2E51E5}" type="presParOf" srcId="{993BD06C-5085-4A7C-8749-F787FBCE8081}" destId="{AAF33E2A-6638-494D-83B5-04C9A995C95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FDD043-BC5E-49BA-8A17-C73D0148034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58856E-48AF-478E-921D-7B8AFB17F959}">
      <dgm:prSet phldrT="[Text]" custT="1"/>
      <dgm:spPr/>
      <dgm:t>
        <a:bodyPr/>
        <a:lstStyle/>
        <a:p>
          <a:r>
            <a:rPr lang="en-US" sz="3200" b="1" dirty="0"/>
            <a:t>Formal</a:t>
          </a:r>
        </a:p>
      </dgm:t>
    </dgm:pt>
    <dgm:pt modelId="{8819287A-CEDE-4B20-A614-9E378E69DF77}" type="parTrans" cxnId="{0E005C5E-F679-4F43-AF07-A277E350F5C0}">
      <dgm:prSet/>
      <dgm:spPr/>
      <dgm:t>
        <a:bodyPr/>
        <a:lstStyle/>
        <a:p>
          <a:endParaRPr lang="en-US"/>
        </a:p>
      </dgm:t>
    </dgm:pt>
    <dgm:pt modelId="{79EDD8F6-E5EE-42F2-A496-BE16939A6536}" type="sibTrans" cxnId="{0E005C5E-F679-4F43-AF07-A277E350F5C0}">
      <dgm:prSet/>
      <dgm:spPr/>
      <dgm:t>
        <a:bodyPr/>
        <a:lstStyle/>
        <a:p>
          <a:endParaRPr lang="en-US"/>
        </a:p>
      </dgm:t>
    </dgm:pt>
    <dgm:pt modelId="{B70CD78F-B5F2-458A-9682-98C4EAFA9835}">
      <dgm:prSet phldrT="[Text]" custT="1"/>
      <dgm:spPr/>
      <dgm:t>
        <a:bodyPr/>
        <a:lstStyle/>
        <a:p>
          <a:r>
            <a:rPr lang="en-US" sz="3200" b="1" dirty="0"/>
            <a:t>Informal</a:t>
          </a:r>
        </a:p>
      </dgm:t>
    </dgm:pt>
    <dgm:pt modelId="{021E6767-A15C-46BF-BD9C-72C98F92430C}" type="parTrans" cxnId="{518DF402-AA5D-423C-9E88-C846127D4355}">
      <dgm:prSet/>
      <dgm:spPr/>
      <dgm:t>
        <a:bodyPr/>
        <a:lstStyle/>
        <a:p>
          <a:endParaRPr lang="en-US"/>
        </a:p>
      </dgm:t>
    </dgm:pt>
    <dgm:pt modelId="{2278AA7E-4112-4C6C-80DE-79251583A2D5}" type="sibTrans" cxnId="{518DF402-AA5D-423C-9E88-C846127D4355}">
      <dgm:prSet/>
      <dgm:spPr/>
      <dgm:t>
        <a:bodyPr/>
        <a:lstStyle/>
        <a:p>
          <a:endParaRPr lang="en-US"/>
        </a:p>
      </dgm:t>
    </dgm:pt>
    <dgm:pt modelId="{379663F9-0B5F-4880-8846-579EE4B15BD9}" type="pres">
      <dgm:prSet presAssocID="{6AFDD043-BC5E-49BA-8A17-C73D0148034F}" presName="Name0" presStyleCnt="0">
        <dgm:presLayoutVars>
          <dgm:dir/>
          <dgm:resizeHandles val="exact"/>
        </dgm:presLayoutVars>
      </dgm:prSet>
      <dgm:spPr/>
    </dgm:pt>
    <dgm:pt modelId="{749300D0-A3DF-4E24-9F4A-8C4CAE631B88}" type="pres">
      <dgm:prSet presAssocID="{1158856E-48AF-478E-921D-7B8AFB17F959}" presName="Name5" presStyleLbl="vennNode1" presStyleIdx="0" presStyleCnt="2" custScaleX="113432">
        <dgm:presLayoutVars>
          <dgm:bulletEnabled val="1"/>
        </dgm:presLayoutVars>
      </dgm:prSet>
      <dgm:spPr/>
    </dgm:pt>
    <dgm:pt modelId="{6B8BB0FE-AC59-451A-8F8F-DDF3E37F5F63}" type="pres">
      <dgm:prSet presAssocID="{79EDD8F6-E5EE-42F2-A496-BE16939A6536}" presName="space" presStyleCnt="0"/>
      <dgm:spPr/>
    </dgm:pt>
    <dgm:pt modelId="{142F0509-2328-49D2-9C26-D9F54DD08F8A}" type="pres">
      <dgm:prSet presAssocID="{B70CD78F-B5F2-458A-9682-98C4EAFA9835}" presName="Name5" presStyleLbl="vennNode1" presStyleIdx="1" presStyleCnt="2" custScaleX="112507" custLinFactNeighborX="41014" custLinFactNeighborY="78">
        <dgm:presLayoutVars>
          <dgm:bulletEnabled val="1"/>
        </dgm:presLayoutVars>
      </dgm:prSet>
      <dgm:spPr/>
    </dgm:pt>
  </dgm:ptLst>
  <dgm:cxnLst>
    <dgm:cxn modelId="{518DF402-AA5D-423C-9E88-C846127D4355}" srcId="{6AFDD043-BC5E-49BA-8A17-C73D0148034F}" destId="{B70CD78F-B5F2-458A-9682-98C4EAFA9835}" srcOrd="1" destOrd="0" parTransId="{021E6767-A15C-46BF-BD9C-72C98F92430C}" sibTransId="{2278AA7E-4112-4C6C-80DE-79251583A2D5}"/>
    <dgm:cxn modelId="{76856006-58DE-4E50-B25C-7F0897C6DF62}" type="presOf" srcId="{B70CD78F-B5F2-458A-9682-98C4EAFA9835}" destId="{142F0509-2328-49D2-9C26-D9F54DD08F8A}" srcOrd="0" destOrd="0" presId="urn:microsoft.com/office/officeart/2005/8/layout/venn3"/>
    <dgm:cxn modelId="{0E005C5E-F679-4F43-AF07-A277E350F5C0}" srcId="{6AFDD043-BC5E-49BA-8A17-C73D0148034F}" destId="{1158856E-48AF-478E-921D-7B8AFB17F959}" srcOrd="0" destOrd="0" parTransId="{8819287A-CEDE-4B20-A614-9E378E69DF77}" sibTransId="{79EDD8F6-E5EE-42F2-A496-BE16939A6536}"/>
    <dgm:cxn modelId="{0E1518B8-2D3B-4DB9-B5D6-D5FFADEE316F}" type="presOf" srcId="{6AFDD043-BC5E-49BA-8A17-C73D0148034F}" destId="{379663F9-0B5F-4880-8846-579EE4B15BD9}" srcOrd="0" destOrd="0" presId="urn:microsoft.com/office/officeart/2005/8/layout/venn3"/>
    <dgm:cxn modelId="{1910ABBB-D1A3-4EB5-8F06-7E18165F562A}" type="presOf" srcId="{1158856E-48AF-478E-921D-7B8AFB17F959}" destId="{749300D0-A3DF-4E24-9F4A-8C4CAE631B88}" srcOrd="0" destOrd="0" presId="urn:microsoft.com/office/officeart/2005/8/layout/venn3"/>
    <dgm:cxn modelId="{8E48FF3B-25D3-4561-8016-9065AA5073AF}" type="presParOf" srcId="{379663F9-0B5F-4880-8846-579EE4B15BD9}" destId="{749300D0-A3DF-4E24-9F4A-8C4CAE631B88}" srcOrd="0" destOrd="0" presId="urn:microsoft.com/office/officeart/2005/8/layout/venn3"/>
    <dgm:cxn modelId="{ED5E4E82-B61D-4DC9-8339-2114CF338676}" type="presParOf" srcId="{379663F9-0B5F-4880-8846-579EE4B15BD9}" destId="{6B8BB0FE-AC59-451A-8F8F-DDF3E37F5F63}" srcOrd="1" destOrd="0" presId="urn:microsoft.com/office/officeart/2005/8/layout/venn3"/>
    <dgm:cxn modelId="{4B106872-4651-49B0-B684-78221877E901}" type="presParOf" srcId="{379663F9-0B5F-4880-8846-579EE4B15BD9}" destId="{142F0509-2328-49D2-9C26-D9F54DD08F8A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7E5F7E-58F7-4A09-A7C7-3703F986E0CD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0DBFF34F-9471-487A-91C6-DDC23001F5CF}">
      <dgm:prSet phldrT="[Text]" custT="1"/>
      <dgm:spPr/>
      <dgm:t>
        <a:bodyPr/>
        <a:lstStyle/>
        <a:p>
          <a:r>
            <a:rPr lang="en-US" sz="2000" b="1" dirty="0"/>
            <a:t>Voluntary</a:t>
          </a:r>
        </a:p>
      </dgm:t>
    </dgm:pt>
    <dgm:pt modelId="{64586856-D6BB-4698-A790-411398CD1C2D}" type="parTrans" cxnId="{F95F5042-CED8-4A98-844E-634643A73BEE}">
      <dgm:prSet/>
      <dgm:spPr/>
      <dgm:t>
        <a:bodyPr/>
        <a:lstStyle/>
        <a:p>
          <a:endParaRPr lang="en-US"/>
        </a:p>
      </dgm:t>
    </dgm:pt>
    <dgm:pt modelId="{5FAFAA3F-ED0C-4EF7-9B69-0D5E8BEF72B5}" type="sibTrans" cxnId="{F95F5042-CED8-4A98-844E-634643A73BEE}">
      <dgm:prSet/>
      <dgm:spPr/>
      <dgm:t>
        <a:bodyPr/>
        <a:lstStyle/>
        <a:p>
          <a:endParaRPr lang="en-US"/>
        </a:p>
      </dgm:t>
    </dgm:pt>
    <dgm:pt modelId="{9110B6A5-890D-4AE2-91AA-47E132ACAF2A}">
      <dgm:prSet phldrT="[Text]"/>
      <dgm:spPr/>
      <dgm:t>
        <a:bodyPr/>
        <a:lstStyle/>
        <a:p>
          <a:r>
            <a:rPr lang="en-US" b="1" dirty="0"/>
            <a:t>Involuntary</a:t>
          </a:r>
        </a:p>
      </dgm:t>
    </dgm:pt>
    <dgm:pt modelId="{A1DC7A08-9FAE-4447-ADDC-AB23EA8A4EC1}" type="parTrans" cxnId="{31E46F08-518A-49D5-B9E1-9D838D53CAE6}">
      <dgm:prSet/>
      <dgm:spPr/>
      <dgm:t>
        <a:bodyPr/>
        <a:lstStyle/>
        <a:p>
          <a:endParaRPr lang="en-US"/>
        </a:p>
      </dgm:t>
    </dgm:pt>
    <dgm:pt modelId="{98AF263E-08BA-4B87-8702-094D72466E1F}" type="sibTrans" cxnId="{31E46F08-518A-49D5-B9E1-9D838D53CAE6}">
      <dgm:prSet/>
      <dgm:spPr/>
      <dgm:t>
        <a:bodyPr/>
        <a:lstStyle/>
        <a:p>
          <a:endParaRPr lang="en-US"/>
        </a:p>
      </dgm:t>
    </dgm:pt>
    <dgm:pt modelId="{F9C263E6-7706-4B94-B124-C06F6F25461D}">
      <dgm:prSet phldrT="[Text]"/>
      <dgm:spPr/>
      <dgm:t>
        <a:bodyPr/>
        <a:lstStyle/>
        <a:p>
          <a:r>
            <a:rPr lang="en-US" b="1" dirty="0"/>
            <a:t>Utilitarian</a:t>
          </a:r>
        </a:p>
      </dgm:t>
    </dgm:pt>
    <dgm:pt modelId="{1E3B3384-C262-4861-A475-FE1DE4DD49A5}" type="parTrans" cxnId="{BA8F6F45-2D1C-4550-9631-56283D1CB07D}">
      <dgm:prSet/>
      <dgm:spPr/>
      <dgm:t>
        <a:bodyPr/>
        <a:lstStyle/>
        <a:p>
          <a:endParaRPr lang="en-US"/>
        </a:p>
      </dgm:t>
    </dgm:pt>
    <dgm:pt modelId="{42B0C8BF-6334-4288-88A5-DE86B1A3FBD5}" type="sibTrans" cxnId="{BA8F6F45-2D1C-4550-9631-56283D1CB07D}">
      <dgm:prSet/>
      <dgm:spPr/>
      <dgm:t>
        <a:bodyPr/>
        <a:lstStyle/>
        <a:p>
          <a:endParaRPr lang="en-US"/>
        </a:p>
      </dgm:t>
    </dgm:pt>
    <dgm:pt modelId="{69A950E1-D148-48E6-94E3-744F3DF84010}" type="pres">
      <dgm:prSet presAssocID="{DC7E5F7E-58F7-4A09-A7C7-3703F986E0CD}" presName="composite" presStyleCnt="0">
        <dgm:presLayoutVars>
          <dgm:chMax val="5"/>
          <dgm:dir/>
          <dgm:resizeHandles val="exact"/>
        </dgm:presLayoutVars>
      </dgm:prSet>
      <dgm:spPr/>
    </dgm:pt>
    <dgm:pt modelId="{431C0F4D-3635-43F8-B0C4-9CB615ED81E8}" type="pres">
      <dgm:prSet presAssocID="{0DBFF34F-9471-487A-91C6-DDC23001F5CF}" presName="circle1" presStyleLbl="lnNode1" presStyleIdx="0" presStyleCnt="3"/>
      <dgm:spPr/>
    </dgm:pt>
    <dgm:pt modelId="{1F1D8C35-D77E-455D-9E69-26EFDA7B813F}" type="pres">
      <dgm:prSet presAssocID="{0DBFF34F-9471-487A-91C6-DDC23001F5CF}" presName="text1" presStyleLbl="revTx" presStyleIdx="0" presStyleCnt="3" custScaleX="157330" custLinFactNeighborX="22134" custLinFactNeighborY="3369">
        <dgm:presLayoutVars>
          <dgm:bulletEnabled val="1"/>
        </dgm:presLayoutVars>
      </dgm:prSet>
      <dgm:spPr/>
    </dgm:pt>
    <dgm:pt modelId="{BFE13E6C-298C-4B1F-AF6A-FF0A43F86641}" type="pres">
      <dgm:prSet presAssocID="{0DBFF34F-9471-487A-91C6-DDC23001F5CF}" presName="line1" presStyleLbl="callout" presStyleIdx="0" presStyleCnt="6"/>
      <dgm:spPr/>
    </dgm:pt>
    <dgm:pt modelId="{E24642A5-433C-4538-93A9-B814CA0998BF}" type="pres">
      <dgm:prSet presAssocID="{0DBFF34F-9471-487A-91C6-DDC23001F5CF}" presName="d1" presStyleLbl="callout" presStyleIdx="1" presStyleCnt="6"/>
      <dgm:spPr/>
    </dgm:pt>
    <dgm:pt modelId="{58707EB3-F4B0-4F2C-B75F-405956593D62}" type="pres">
      <dgm:prSet presAssocID="{9110B6A5-890D-4AE2-91AA-47E132ACAF2A}" presName="circle2" presStyleLbl="lnNode1" presStyleIdx="1" presStyleCnt="3"/>
      <dgm:spPr/>
    </dgm:pt>
    <dgm:pt modelId="{19BE8823-3D64-48FF-BD97-EF089F8E5998}" type="pres">
      <dgm:prSet presAssocID="{9110B6A5-890D-4AE2-91AA-47E132ACAF2A}" presName="text2" presStyleLbl="revTx" presStyleIdx="1" presStyleCnt="3" custScaleX="161169" custLinFactNeighborX="24053" custLinFactNeighborY="3369">
        <dgm:presLayoutVars>
          <dgm:bulletEnabled val="1"/>
        </dgm:presLayoutVars>
      </dgm:prSet>
      <dgm:spPr/>
    </dgm:pt>
    <dgm:pt modelId="{5EE5EB77-01B9-4862-B542-A91B56AE6E09}" type="pres">
      <dgm:prSet presAssocID="{9110B6A5-890D-4AE2-91AA-47E132ACAF2A}" presName="line2" presStyleLbl="callout" presStyleIdx="2" presStyleCnt="6"/>
      <dgm:spPr/>
    </dgm:pt>
    <dgm:pt modelId="{31B4B732-70D5-44E6-932C-D281C2B431FF}" type="pres">
      <dgm:prSet presAssocID="{9110B6A5-890D-4AE2-91AA-47E132ACAF2A}" presName="d2" presStyleLbl="callout" presStyleIdx="3" presStyleCnt="6"/>
      <dgm:spPr/>
    </dgm:pt>
    <dgm:pt modelId="{A5B0FD83-F365-4DF5-81A9-785199D3DFD7}" type="pres">
      <dgm:prSet presAssocID="{F9C263E6-7706-4B94-B124-C06F6F25461D}" presName="circle3" presStyleLbl="lnNode1" presStyleIdx="2" presStyleCnt="3"/>
      <dgm:spPr/>
    </dgm:pt>
    <dgm:pt modelId="{F7EE41AE-9EFF-43E2-9969-F6369A2028A6}" type="pres">
      <dgm:prSet presAssocID="{F9C263E6-7706-4B94-B124-C06F6F25461D}" presName="text3" presStyleLbl="revTx" presStyleIdx="2" presStyleCnt="3" custScaleX="175501" custLinFactNeighborX="31219" custLinFactNeighborY="-8867">
        <dgm:presLayoutVars>
          <dgm:bulletEnabled val="1"/>
        </dgm:presLayoutVars>
      </dgm:prSet>
      <dgm:spPr/>
    </dgm:pt>
    <dgm:pt modelId="{051BF4F0-DF5B-44C7-8898-2DCBB427769C}" type="pres">
      <dgm:prSet presAssocID="{F9C263E6-7706-4B94-B124-C06F6F25461D}" presName="line3" presStyleLbl="callout" presStyleIdx="4" presStyleCnt="6"/>
      <dgm:spPr/>
    </dgm:pt>
    <dgm:pt modelId="{0B020CB9-AEA4-4255-9F76-569D24FBD228}" type="pres">
      <dgm:prSet presAssocID="{F9C263E6-7706-4B94-B124-C06F6F25461D}" presName="d3" presStyleLbl="callout" presStyleIdx="5" presStyleCnt="6"/>
      <dgm:spPr/>
    </dgm:pt>
  </dgm:ptLst>
  <dgm:cxnLst>
    <dgm:cxn modelId="{31E46F08-518A-49D5-B9E1-9D838D53CAE6}" srcId="{DC7E5F7E-58F7-4A09-A7C7-3703F986E0CD}" destId="{9110B6A5-890D-4AE2-91AA-47E132ACAF2A}" srcOrd="1" destOrd="0" parTransId="{A1DC7A08-9FAE-4447-ADDC-AB23EA8A4EC1}" sibTransId="{98AF263E-08BA-4B87-8702-094D72466E1F}"/>
    <dgm:cxn modelId="{F4DB2931-51F5-42E3-A525-B074D131AA4E}" type="presOf" srcId="{0DBFF34F-9471-487A-91C6-DDC23001F5CF}" destId="{1F1D8C35-D77E-455D-9E69-26EFDA7B813F}" srcOrd="0" destOrd="0" presId="urn:microsoft.com/office/officeart/2005/8/layout/target1"/>
    <dgm:cxn modelId="{F95F5042-CED8-4A98-844E-634643A73BEE}" srcId="{DC7E5F7E-58F7-4A09-A7C7-3703F986E0CD}" destId="{0DBFF34F-9471-487A-91C6-DDC23001F5CF}" srcOrd="0" destOrd="0" parTransId="{64586856-D6BB-4698-A790-411398CD1C2D}" sibTransId="{5FAFAA3F-ED0C-4EF7-9B69-0D5E8BEF72B5}"/>
    <dgm:cxn modelId="{BA8F6F45-2D1C-4550-9631-56283D1CB07D}" srcId="{DC7E5F7E-58F7-4A09-A7C7-3703F986E0CD}" destId="{F9C263E6-7706-4B94-B124-C06F6F25461D}" srcOrd="2" destOrd="0" parTransId="{1E3B3384-C262-4861-A475-FE1DE4DD49A5}" sibTransId="{42B0C8BF-6334-4288-88A5-DE86B1A3FBD5}"/>
    <dgm:cxn modelId="{2E5E64ED-028C-4100-B02E-32CB96E32936}" type="presOf" srcId="{F9C263E6-7706-4B94-B124-C06F6F25461D}" destId="{F7EE41AE-9EFF-43E2-9969-F6369A2028A6}" srcOrd="0" destOrd="0" presId="urn:microsoft.com/office/officeart/2005/8/layout/target1"/>
    <dgm:cxn modelId="{394D4FED-772B-49CC-AA0B-C45AE447604B}" type="presOf" srcId="{DC7E5F7E-58F7-4A09-A7C7-3703F986E0CD}" destId="{69A950E1-D148-48E6-94E3-744F3DF84010}" srcOrd="0" destOrd="0" presId="urn:microsoft.com/office/officeart/2005/8/layout/target1"/>
    <dgm:cxn modelId="{7E8D1EFA-E8AE-45B2-8E7D-F082AF1D85B8}" type="presOf" srcId="{9110B6A5-890D-4AE2-91AA-47E132ACAF2A}" destId="{19BE8823-3D64-48FF-BD97-EF089F8E5998}" srcOrd="0" destOrd="0" presId="urn:microsoft.com/office/officeart/2005/8/layout/target1"/>
    <dgm:cxn modelId="{45E234C9-3164-4B61-A3D9-E85BD251861A}" type="presParOf" srcId="{69A950E1-D148-48E6-94E3-744F3DF84010}" destId="{431C0F4D-3635-43F8-B0C4-9CB615ED81E8}" srcOrd="0" destOrd="0" presId="urn:microsoft.com/office/officeart/2005/8/layout/target1"/>
    <dgm:cxn modelId="{B61E1DED-BBA0-4492-A068-78A22BB1EDD1}" type="presParOf" srcId="{69A950E1-D148-48E6-94E3-744F3DF84010}" destId="{1F1D8C35-D77E-455D-9E69-26EFDA7B813F}" srcOrd="1" destOrd="0" presId="urn:microsoft.com/office/officeart/2005/8/layout/target1"/>
    <dgm:cxn modelId="{605B6DA1-7B3C-49CE-A273-8F076E95C59A}" type="presParOf" srcId="{69A950E1-D148-48E6-94E3-744F3DF84010}" destId="{BFE13E6C-298C-4B1F-AF6A-FF0A43F86641}" srcOrd="2" destOrd="0" presId="urn:microsoft.com/office/officeart/2005/8/layout/target1"/>
    <dgm:cxn modelId="{112816A1-7F01-4174-AB5D-A45FE59E182A}" type="presParOf" srcId="{69A950E1-D148-48E6-94E3-744F3DF84010}" destId="{E24642A5-433C-4538-93A9-B814CA0998BF}" srcOrd="3" destOrd="0" presId="urn:microsoft.com/office/officeart/2005/8/layout/target1"/>
    <dgm:cxn modelId="{A371CB19-9B29-4E91-9D8B-552D6597A2B0}" type="presParOf" srcId="{69A950E1-D148-48E6-94E3-744F3DF84010}" destId="{58707EB3-F4B0-4F2C-B75F-405956593D62}" srcOrd="4" destOrd="0" presId="urn:microsoft.com/office/officeart/2005/8/layout/target1"/>
    <dgm:cxn modelId="{B42E8959-1A0A-496E-A868-AA261D7A70D7}" type="presParOf" srcId="{69A950E1-D148-48E6-94E3-744F3DF84010}" destId="{19BE8823-3D64-48FF-BD97-EF089F8E5998}" srcOrd="5" destOrd="0" presId="urn:microsoft.com/office/officeart/2005/8/layout/target1"/>
    <dgm:cxn modelId="{50ECD3A3-8C76-46CD-A0D9-622D935947E2}" type="presParOf" srcId="{69A950E1-D148-48E6-94E3-744F3DF84010}" destId="{5EE5EB77-01B9-4862-B542-A91B56AE6E09}" srcOrd="6" destOrd="0" presId="urn:microsoft.com/office/officeart/2005/8/layout/target1"/>
    <dgm:cxn modelId="{60DE9869-6F47-4EF6-94DD-A28532185684}" type="presParOf" srcId="{69A950E1-D148-48E6-94E3-744F3DF84010}" destId="{31B4B732-70D5-44E6-932C-D281C2B431FF}" srcOrd="7" destOrd="0" presId="urn:microsoft.com/office/officeart/2005/8/layout/target1"/>
    <dgm:cxn modelId="{F0166374-387D-4829-9871-A0E2F50B364A}" type="presParOf" srcId="{69A950E1-D148-48E6-94E3-744F3DF84010}" destId="{A5B0FD83-F365-4DF5-81A9-785199D3DFD7}" srcOrd="8" destOrd="0" presId="urn:microsoft.com/office/officeart/2005/8/layout/target1"/>
    <dgm:cxn modelId="{6C3C4917-5A4D-422C-9150-C7A81FF6352C}" type="presParOf" srcId="{69A950E1-D148-48E6-94E3-744F3DF84010}" destId="{F7EE41AE-9EFF-43E2-9969-F6369A2028A6}" srcOrd="9" destOrd="0" presId="urn:microsoft.com/office/officeart/2005/8/layout/target1"/>
    <dgm:cxn modelId="{B3EC611B-DAE4-4A05-9820-D9340127E40F}" type="presParOf" srcId="{69A950E1-D148-48E6-94E3-744F3DF84010}" destId="{051BF4F0-DF5B-44C7-8898-2DCBB427769C}" srcOrd="10" destOrd="0" presId="urn:microsoft.com/office/officeart/2005/8/layout/target1"/>
    <dgm:cxn modelId="{21EC2BC1-7D2A-48C6-8758-A41CEE4521B5}" type="presParOf" srcId="{69A950E1-D148-48E6-94E3-744F3DF84010}" destId="{0B020CB9-AEA4-4255-9F76-569D24FBD228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415D9-0961-46A1-8600-EEABF3219000}">
      <dsp:nvSpPr>
        <dsp:cNvPr id="0" name=""/>
        <dsp:cNvSpPr/>
      </dsp:nvSpPr>
      <dsp:spPr>
        <a:xfrm>
          <a:off x="0" y="0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Nature of Social Ties</a:t>
          </a:r>
        </a:p>
      </dsp:txBody>
      <dsp:txXfrm>
        <a:off x="18552" y="18552"/>
        <a:ext cx="6118441" cy="596316"/>
      </dsp:txXfrm>
    </dsp:sp>
    <dsp:sp modelId="{3999A389-B271-4111-BBD1-522B1F0AF919}">
      <dsp:nvSpPr>
        <dsp:cNvPr id="0" name=""/>
        <dsp:cNvSpPr/>
      </dsp:nvSpPr>
      <dsp:spPr>
        <a:xfrm>
          <a:off x="513472" y="721395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Social Identification</a:t>
          </a:r>
        </a:p>
      </dsp:txBody>
      <dsp:txXfrm>
        <a:off x="532024" y="739947"/>
        <a:ext cx="5913761" cy="596316"/>
      </dsp:txXfrm>
    </dsp:sp>
    <dsp:sp modelId="{386A9DB7-54DE-4BDC-8FCC-EFB11E7CAB01}">
      <dsp:nvSpPr>
        <dsp:cNvPr id="0" name=""/>
        <dsp:cNvSpPr/>
      </dsp:nvSpPr>
      <dsp:spPr>
        <a:xfrm>
          <a:off x="1026944" y="1442791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Size</a:t>
          </a:r>
        </a:p>
      </dsp:txBody>
      <dsp:txXfrm>
        <a:off x="1045496" y="1461343"/>
        <a:ext cx="5913761" cy="596316"/>
      </dsp:txXfrm>
    </dsp:sp>
    <dsp:sp modelId="{ECE1F23D-1211-48FC-B51B-00BB9088D811}">
      <dsp:nvSpPr>
        <dsp:cNvPr id="0" name=""/>
        <dsp:cNvSpPr/>
      </dsp:nvSpPr>
      <dsp:spPr>
        <a:xfrm>
          <a:off x="1540416" y="2164187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Organization</a:t>
          </a:r>
        </a:p>
      </dsp:txBody>
      <dsp:txXfrm>
        <a:off x="1558968" y="2182739"/>
        <a:ext cx="5913761" cy="596316"/>
      </dsp:txXfrm>
    </dsp:sp>
    <dsp:sp modelId="{504BDC9C-24E9-4DCA-BF43-46608D4D2C03}">
      <dsp:nvSpPr>
        <dsp:cNvPr id="0" name=""/>
        <dsp:cNvSpPr/>
      </dsp:nvSpPr>
      <dsp:spPr>
        <a:xfrm>
          <a:off x="2053888" y="2885583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Pressure Group</a:t>
          </a:r>
        </a:p>
      </dsp:txBody>
      <dsp:txXfrm>
        <a:off x="2072440" y="2904135"/>
        <a:ext cx="5913761" cy="596316"/>
      </dsp:txXfrm>
    </dsp:sp>
    <dsp:sp modelId="{68D8173F-BC64-445C-8A2A-2002D9C803A7}">
      <dsp:nvSpPr>
        <dsp:cNvPr id="0" name=""/>
        <dsp:cNvSpPr/>
      </dsp:nvSpPr>
      <dsp:spPr>
        <a:xfrm>
          <a:off x="6464338" y="462749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6556976" y="462749"/>
        <a:ext cx="226447" cy="309822"/>
      </dsp:txXfrm>
    </dsp:sp>
    <dsp:sp modelId="{81A75C94-5669-485B-9208-136147103D27}">
      <dsp:nvSpPr>
        <dsp:cNvPr id="0" name=""/>
        <dsp:cNvSpPr/>
      </dsp:nvSpPr>
      <dsp:spPr>
        <a:xfrm>
          <a:off x="6977810" y="1184144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070448" y="1184144"/>
        <a:ext cx="226447" cy="309822"/>
      </dsp:txXfrm>
    </dsp:sp>
    <dsp:sp modelId="{16D461FE-B99D-461F-BEF0-7ED780520A2D}">
      <dsp:nvSpPr>
        <dsp:cNvPr id="0" name=""/>
        <dsp:cNvSpPr/>
      </dsp:nvSpPr>
      <dsp:spPr>
        <a:xfrm>
          <a:off x="7491282" y="1894983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583920" y="1894983"/>
        <a:ext cx="226447" cy="309822"/>
      </dsp:txXfrm>
    </dsp:sp>
    <dsp:sp modelId="{7A74E53B-F226-4AD9-A86B-EF19C42CBDC3}">
      <dsp:nvSpPr>
        <dsp:cNvPr id="0" name=""/>
        <dsp:cNvSpPr/>
      </dsp:nvSpPr>
      <dsp:spPr>
        <a:xfrm>
          <a:off x="8004754" y="2623417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097392" y="2623417"/>
        <a:ext cx="226447" cy="3098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D471F-2A28-4F39-B09D-E2C9236420E2}">
      <dsp:nvSpPr>
        <dsp:cNvPr id="0" name=""/>
        <dsp:cNvSpPr/>
      </dsp:nvSpPr>
      <dsp:spPr>
        <a:xfrm>
          <a:off x="2328968" y="0"/>
          <a:ext cx="3416300" cy="34163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7DE76-DF67-44C7-B8E2-02147A5B8113}">
      <dsp:nvSpPr>
        <dsp:cNvPr id="0" name=""/>
        <dsp:cNvSpPr/>
      </dsp:nvSpPr>
      <dsp:spPr>
        <a:xfrm>
          <a:off x="209581" y="1381932"/>
          <a:ext cx="3757202" cy="1069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Primary Group</a:t>
          </a:r>
        </a:p>
      </dsp:txBody>
      <dsp:txXfrm>
        <a:off x="261782" y="1434133"/>
        <a:ext cx="3652800" cy="964948"/>
      </dsp:txXfrm>
    </dsp:sp>
    <dsp:sp modelId="{C8B60EA0-78E2-45D5-BD9B-3CE4F59B56C9}">
      <dsp:nvSpPr>
        <dsp:cNvPr id="0" name=""/>
        <dsp:cNvSpPr/>
      </dsp:nvSpPr>
      <dsp:spPr>
        <a:xfrm>
          <a:off x="4379958" y="1404308"/>
          <a:ext cx="3455090" cy="108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Secondary Group</a:t>
          </a:r>
        </a:p>
      </dsp:txBody>
      <dsp:txXfrm>
        <a:off x="4432834" y="1457184"/>
        <a:ext cx="3349338" cy="977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1DA22-A110-4407-B0CA-52FC48BAE756}">
      <dsp:nvSpPr>
        <dsp:cNvPr id="0" name=""/>
        <dsp:cNvSpPr/>
      </dsp:nvSpPr>
      <dsp:spPr>
        <a:xfrm>
          <a:off x="4165358" y="1966923"/>
          <a:ext cx="2368825" cy="236882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REFERENCE GROUP</a:t>
          </a:r>
        </a:p>
      </dsp:txBody>
      <dsp:txXfrm>
        <a:off x="4641597" y="2521809"/>
        <a:ext cx="1416347" cy="1217625"/>
      </dsp:txXfrm>
    </dsp:sp>
    <dsp:sp modelId="{CE7FD2FC-45DD-48A4-B7AC-1AF888E3110D}">
      <dsp:nvSpPr>
        <dsp:cNvPr id="0" name=""/>
        <dsp:cNvSpPr/>
      </dsp:nvSpPr>
      <dsp:spPr>
        <a:xfrm>
          <a:off x="2688176" y="1407018"/>
          <a:ext cx="1920695" cy="172278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OUT- GROUP</a:t>
          </a:r>
        </a:p>
      </dsp:txBody>
      <dsp:txXfrm>
        <a:off x="3150660" y="1843355"/>
        <a:ext cx="995727" cy="850108"/>
      </dsp:txXfrm>
    </dsp:sp>
    <dsp:sp modelId="{25DCB15C-CE28-43F2-8FA7-DCD60E358DAE}">
      <dsp:nvSpPr>
        <dsp:cNvPr id="0" name=""/>
        <dsp:cNvSpPr/>
      </dsp:nvSpPr>
      <dsp:spPr>
        <a:xfrm rot="20700000">
          <a:off x="3644797" y="187600"/>
          <a:ext cx="1902514" cy="174972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IN- GROUP</a:t>
          </a:r>
        </a:p>
      </dsp:txBody>
      <dsp:txXfrm rot="-20700000">
        <a:off x="4071136" y="562303"/>
        <a:ext cx="1049835" cy="1000317"/>
      </dsp:txXfrm>
    </dsp:sp>
    <dsp:sp modelId="{A68780BF-DE81-4A3E-AF8A-D8D1248CC62D}">
      <dsp:nvSpPr>
        <dsp:cNvPr id="0" name=""/>
        <dsp:cNvSpPr/>
      </dsp:nvSpPr>
      <dsp:spPr>
        <a:xfrm>
          <a:off x="3984448" y="1608768"/>
          <a:ext cx="3032097" cy="3032097"/>
        </a:xfrm>
        <a:prstGeom prst="circularArrow">
          <a:avLst>
            <a:gd name="adj1" fmla="val 4688"/>
            <a:gd name="adj2" fmla="val 299029"/>
            <a:gd name="adj3" fmla="val 2518845"/>
            <a:gd name="adj4" fmla="val 1585551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90BEC2-D432-4D62-B130-BCC364A8D455}">
      <dsp:nvSpPr>
        <dsp:cNvPr id="0" name=""/>
        <dsp:cNvSpPr/>
      </dsp:nvSpPr>
      <dsp:spPr>
        <a:xfrm>
          <a:off x="2482031" y="1025348"/>
          <a:ext cx="2203007" cy="220300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3D31F-33B7-48EA-AF15-AB55D6203200}">
      <dsp:nvSpPr>
        <dsp:cNvPr id="0" name=""/>
        <dsp:cNvSpPr/>
      </dsp:nvSpPr>
      <dsp:spPr>
        <a:xfrm>
          <a:off x="3361620" y="-151738"/>
          <a:ext cx="2375286" cy="23752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228F0-0FE6-4516-9C9F-CF3AD87AECAB}">
      <dsp:nvSpPr>
        <dsp:cNvPr id="0" name=""/>
        <dsp:cNvSpPr/>
      </dsp:nvSpPr>
      <dsp:spPr>
        <a:xfrm>
          <a:off x="238081" y="0"/>
          <a:ext cx="7687177" cy="3074871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39E21-FCD5-4E41-B66A-C0D4436388B3}">
      <dsp:nvSpPr>
        <dsp:cNvPr id="0" name=""/>
        <dsp:cNvSpPr/>
      </dsp:nvSpPr>
      <dsp:spPr>
        <a:xfrm>
          <a:off x="1160542" y="538102"/>
          <a:ext cx="2536768" cy="150668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POSITIVE REFERENCE GROUP</a:t>
          </a:r>
        </a:p>
      </dsp:txBody>
      <dsp:txXfrm>
        <a:off x="1160542" y="538102"/>
        <a:ext cx="2536768" cy="1506686"/>
      </dsp:txXfrm>
    </dsp:sp>
    <dsp:sp modelId="{2F0AE3A6-1C64-48E0-AAF7-8436DEC4F68A}">
      <dsp:nvSpPr>
        <dsp:cNvPr id="0" name=""/>
        <dsp:cNvSpPr/>
      </dsp:nvSpPr>
      <dsp:spPr>
        <a:xfrm>
          <a:off x="4081670" y="1030081"/>
          <a:ext cx="2997999" cy="150668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NEGATIVE REFERENCE GROUP</a:t>
          </a:r>
        </a:p>
      </dsp:txBody>
      <dsp:txXfrm>
        <a:off x="4081670" y="1030081"/>
        <a:ext cx="2997999" cy="15066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CD27-F9BF-48BD-9DDD-998DD253B57D}">
      <dsp:nvSpPr>
        <dsp:cNvPr id="0" name=""/>
        <dsp:cNvSpPr/>
      </dsp:nvSpPr>
      <dsp:spPr>
        <a:xfrm rot="10800000">
          <a:off x="1489371" y="406"/>
          <a:ext cx="4767668" cy="115396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869" tIns="167640" rIns="312928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Dyad</a:t>
          </a:r>
        </a:p>
      </dsp:txBody>
      <dsp:txXfrm rot="10800000">
        <a:off x="1777863" y="406"/>
        <a:ext cx="4479176" cy="1153969"/>
      </dsp:txXfrm>
    </dsp:sp>
    <dsp:sp modelId="{29425BB2-A76B-4ACE-ACF3-4C01BDC2457E}">
      <dsp:nvSpPr>
        <dsp:cNvPr id="0" name=""/>
        <dsp:cNvSpPr/>
      </dsp:nvSpPr>
      <dsp:spPr>
        <a:xfrm>
          <a:off x="912386" y="406"/>
          <a:ext cx="1153969" cy="115396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F33E2A-6638-494D-83B5-04C9A995C95D}">
      <dsp:nvSpPr>
        <dsp:cNvPr id="0" name=""/>
        <dsp:cNvSpPr/>
      </dsp:nvSpPr>
      <dsp:spPr>
        <a:xfrm rot="10800000">
          <a:off x="1489371" y="1469555"/>
          <a:ext cx="4767668" cy="115396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869" tIns="167640" rIns="312928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Triad</a:t>
          </a:r>
        </a:p>
      </dsp:txBody>
      <dsp:txXfrm rot="10800000">
        <a:off x="1777863" y="1469555"/>
        <a:ext cx="4479176" cy="1153969"/>
      </dsp:txXfrm>
    </dsp:sp>
    <dsp:sp modelId="{61F034CD-EEEA-4BA5-87DB-C87055CF4D9A}">
      <dsp:nvSpPr>
        <dsp:cNvPr id="0" name=""/>
        <dsp:cNvSpPr/>
      </dsp:nvSpPr>
      <dsp:spPr>
        <a:xfrm>
          <a:off x="912386" y="1469555"/>
          <a:ext cx="1153969" cy="115396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300D0-A3DF-4E24-9F4A-8C4CAE631B88}">
      <dsp:nvSpPr>
        <dsp:cNvPr id="0" name=""/>
        <dsp:cNvSpPr/>
      </dsp:nvSpPr>
      <dsp:spPr>
        <a:xfrm>
          <a:off x="1905553" y="1896"/>
          <a:ext cx="2761623" cy="24346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85" tIns="40640" rIns="133985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Formal</a:t>
          </a:r>
        </a:p>
      </dsp:txBody>
      <dsp:txXfrm>
        <a:off x="2309983" y="358436"/>
        <a:ext cx="1952763" cy="1721527"/>
      </dsp:txXfrm>
    </dsp:sp>
    <dsp:sp modelId="{142F0509-2328-49D2-9C26-D9F54DD08F8A}">
      <dsp:nvSpPr>
        <dsp:cNvPr id="0" name=""/>
        <dsp:cNvSpPr/>
      </dsp:nvSpPr>
      <dsp:spPr>
        <a:xfrm>
          <a:off x="4379961" y="3793"/>
          <a:ext cx="2739103" cy="24346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85" tIns="40640" rIns="133985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Informal</a:t>
          </a:r>
        </a:p>
      </dsp:txBody>
      <dsp:txXfrm>
        <a:off x="4781093" y="360333"/>
        <a:ext cx="1936839" cy="17215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0FD83-F365-4DF5-81A9-785199D3DFD7}">
      <dsp:nvSpPr>
        <dsp:cNvPr id="0" name=""/>
        <dsp:cNvSpPr/>
      </dsp:nvSpPr>
      <dsp:spPr>
        <a:xfrm>
          <a:off x="2035455" y="854074"/>
          <a:ext cx="2562225" cy="2562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07EB3-F4B0-4F2C-B75F-405956593D62}">
      <dsp:nvSpPr>
        <dsp:cNvPr id="0" name=""/>
        <dsp:cNvSpPr/>
      </dsp:nvSpPr>
      <dsp:spPr>
        <a:xfrm>
          <a:off x="2547900" y="1366519"/>
          <a:ext cx="1537335" cy="15373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C0F4D-3635-43F8-B0C4-9CB615ED81E8}">
      <dsp:nvSpPr>
        <dsp:cNvPr id="0" name=""/>
        <dsp:cNvSpPr/>
      </dsp:nvSpPr>
      <dsp:spPr>
        <a:xfrm>
          <a:off x="3060345" y="1878965"/>
          <a:ext cx="512445" cy="512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1D8C35-D77E-455D-9E69-26EFDA7B813F}">
      <dsp:nvSpPr>
        <dsp:cNvPr id="0" name=""/>
        <dsp:cNvSpPr/>
      </dsp:nvSpPr>
      <dsp:spPr>
        <a:xfrm>
          <a:off x="4941048" y="25177"/>
          <a:ext cx="2015574" cy="747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Voluntary</a:t>
          </a:r>
        </a:p>
      </dsp:txBody>
      <dsp:txXfrm>
        <a:off x="4941048" y="25177"/>
        <a:ext cx="2015574" cy="747315"/>
      </dsp:txXfrm>
    </dsp:sp>
    <dsp:sp modelId="{BFE13E6C-298C-4B1F-AF6A-FF0A43F86641}">
      <dsp:nvSpPr>
        <dsp:cNvPr id="0" name=""/>
        <dsp:cNvSpPr/>
      </dsp:nvSpPr>
      <dsp:spPr>
        <a:xfrm>
          <a:off x="4704440" y="373657"/>
          <a:ext cx="320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642A5-433C-4538-93A9-B814CA0998BF}">
      <dsp:nvSpPr>
        <dsp:cNvPr id="0" name=""/>
        <dsp:cNvSpPr/>
      </dsp:nvSpPr>
      <dsp:spPr>
        <a:xfrm rot="5400000">
          <a:off x="3129312" y="561340"/>
          <a:ext cx="1761102" cy="138659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E8823-3D64-48FF-BD97-EF089F8E5998}">
      <dsp:nvSpPr>
        <dsp:cNvPr id="0" name=""/>
        <dsp:cNvSpPr/>
      </dsp:nvSpPr>
      <dsp:spPr>
        <a:xfrm>
          <a:off x="4941042" y="772492"/>
          <a:ext cx="2064756" cy="747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Involuntary</a:t>
          </a:r>
        </a:p>
      </dsp:txBody>
      <dsp:txXfrm>
        <a:off x="4941042" y="772492"/>
        <a:ext cx="2064756" cy="747315"/>
      </dsp:txXfrm>
    </dsp:sp>
    <dsp:sp modelId="{5EE5EB77-01B9-4862-B542-A91B56AE6E09}">
      <dsp:nvSpPr>
        <dsp:cNvPr id="0" name=""/>
        <dsp:cNvSpPr/>
      </dsp:nvSpPr>
      <dsp:spPr>
        <a:xfrm>
          <a:off x="4704440" y="1120973"/>
          <a:ext cx="320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4B732-70D5-44E6-932C-D281C2B431FF}">
      <dsp:nvSpPr>
        <dsp:cNvPr id="0" name=""/>
        <dsp:cNvSpPr/>
      </dsp:nvSpPr>
      <dsp:spPr>
        <a:xfrm rot="5400000">
          <a:off x="3507325" y="1296998"/>
          <a:ext cx="1372327" cy="101933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E41AE-9EFF-43E2-9969-F6369A2028A6}">
      <dsp:nvSpPr>
        <dsp:cNvPr id="0" name=""/>
        <dsp:cNvSpPr/>
      </dsp:nvSpPr>
      <dsp:spPr>
        <a:xfrm>
          <a:off x="4941042" y="1428366"/>
          <a:ext cx="2248365" cy="747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Utilitarian</a:t>
          </a:r>
        </a:p>
      </dsp:txBody>
      <dsp:txXfrm>
        <a:off x="4941042" y="1428366"/>
        <a:ext cx="2248365" cy="747315"/>
      </dsp:txXfrm>
    </dsp:sp>
    <dsp:sp modelId="{051BF4F0-DF5B-44C7-8898-2DCBB427769C}">
      <dsp:nvSpPr>
        <dsp:cNvPr id="0" name=""/>
        <dsp:cNvSpPr/>
      </dsp:nvSpPr>
      <dsp:spPr>
        <a:xfrm>
          <a:off x="4704440" y="1868289"/>
          <a:ext cx="320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20CB9-AEA4-4255-9F76-569D24FBD228}">
      <dsp:nvSpPr>
        <dsp:cNvPr id="0" name=""/>
        <dsp:cNvSpPr/>
      </dsp:nvSpPr>
      <dsp:spPr>
        <a:xfrm rot="5400000">
          <a:off x="3885809" y="2032057"/>
          <a:ext cx="980478" cy="65208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5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45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80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19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4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12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3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1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1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7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2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5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0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6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C6C50CB-B07D-4153-A475-1D75825ED4A1}" type="datetimeFigureOut">
              <a:rPr lang="en-US" smtClean="0"/>
              <a:t>09-12-2020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7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E382F-D13C-489D-B0E8-8185955FB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373" y="-119624"/>
            <a:ext cx="8825658" cy="2677648"/>
          </a:xfrm>
        </p:spPr>
        <p:txBody>
          <a:bodyPr/>
          <a:lstStyle/>
          <a:p>
            <a:r>
              <a:rPr lang="en-US" dirty="0"/>
              <a:t>CHA-3</a:t>
            </a:r>
            <a:br>
              <a:rPr lang="en-US" dirty="0"/>
            </a:br>
            <a:r>
              <a:rPr lang="en-US" dirty="0"/>
              <a:t> 					</a:t>
            </a:r>
            <a:r>
              <a:rPr lang="en-US" b="1" dirty="0"/>
              <a:t>SOCIAL GROUPS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97DE5-C5D9-49AA-A73D-106368680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381" y="4591850"/>
            <a:ext cx="8825658" cy="861420"/>
          </a:xfrm>
        </p:spPr>
        <p:txBody>
          <a:bodyPr>
            <a:normAutofit/>
          </a:bodyPr>
          <a:lstStyle/>
          <a:p>
            <a:pPr algn="r"/>
            <a:r>
              <a:rPr lang="en-US" sz="2000" dirty="0"/>
              <a:t>Course name: sociology</a:t>
            </a:r>
            <a:br>
              <a:rPr lang="en-US" sz="2000" dirty="0"/>
            </a:br>
            <a:r>
              <a:rPr lang="en-US" sz="2000" dirty="0"/>
              <a:t>instructor: Ms. Ayesha Siddiqa</a:t>
            </a:r>
          </a:p>
        </p:txBody>
      </p:sp>
    </p:spTree>
    <p:extLst>
      <p:ext uri="{BB962C8B-B14F-4D97-AF65-F5344CB8AC3E}">
        <p14:creationId xmlns:p14="http://schemas.microsoft.com/office/powerpoint/2010/main" val="63735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19CF-8534-4671-86A5-4A1206B5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TYPES OF REFERENCE GROUP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2AAB63-717A-4F43-91EF-EEBC35170A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897718"/>
              </p:ext>
            </p:extLst>
          </p:nvPr>
        </p:nvGraphicFramePr>
        <p:xfrm>
          <a:off x="1484243" y="2809460"/>
          <a:ext cx="8163340" cy="3074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302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A11D8-89D8-477D-B6E2-6420BA14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Size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96DA0D7-611D-46C9-8430-02B22423A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347645"/>
              </p:ext>
            </p:extLst>
          </p:nvPr>
        </p:nvGraphicFramePr>
        <p:xfrm>
          <a:off x="1950947" y="3167269"/>
          <a:ext cx="7169426" cy="2623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96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E8E30-C0A2-4731-95A3-AC0B2C071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Organization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691819-5E29-4C82-8A11-CE75CD6B3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965168"/>
              </p:ext>
            </p:extLst>
          </p:nvPr>
        </p:nvGraphicFramePr>
        <p:xfrm>
          <a:off x="1155700" y="3074504"/>
          <a:ext cx="8824913" cy="243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1115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D520-7DB5-4F04-94D3-158BBAF5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Types of Formal Group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4CB52C-79A8-430E-930A-C13069E8F4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441736"/>
              </p:ext>
            </p:extLst>
          </p:nvPr>
        </p:nvGraphicFramePr>
        <p:xfrm>
          <a:off x="1154954" y="2656509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5616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68FB4-4432-46D4-ABE8-CEA0B665D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Pressure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F87F3-8B1E-4E2F-95C1-52D38F567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Definition</a:t>
            </a:r>
          </a:p>
          <a:p>
            <a:r>
              <a:rPr lang="en-US" sz="2400" dirty="0"/>
              <a:t>Rights</a:t>
            </a:r>
          </a:p>
          <a:p>
            <a:r>
              <a:rPr lang="en-US" sz="2400" dirty="0"/>
              <a:t>Responsibilities</a:t>
            </a:r>
          </a:p>
          <a:p>
            <a:r>
              <a:rPr lang="en-US" sz="2400" dirty="0"/>
              <a:t>Working Method</a:t>
            </a:r>
          </a:p>
          <a:p>
            <a:r>
              <a:rPr lang="en-US" sz="2400" dirty="0"/>
              <a:t>Examples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9568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785FF-9E65-46D7-B33A-8C53FA566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2" y="1026675"/>
            <a:ext cx="8761413" cy="706964"/>
          </a:xfrm>
        </p:spPr>
        <p:txBody>
          <a:bodyPr/>
          <a:lstStyle/>
          <a:p>
            <a:r>
              <a:rPr lang="en-US" sz="4000" b="1" dirty="0"/>
              <a:t>What effect’s group togetherness</a:t>
            </a: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E0E4-F492-48AB-90B7-40A1D124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Lack of consensus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Poor leadership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 among members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Lack of unity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gnorance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iscrimination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inancial Crisis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37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BE21-0B39-4240-AF67-74F809E31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30271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06441-BD7E-45BE-B54F-A58A20C4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62" y="838200"/>
            <a:ext cx="8761413" cy="706964"/>
          </a:xfrm>
        </p:spPr>
        <p:txBody>
          <a:bodyPr/>
          <a:lstStyle/>
          <a:p>
            <a:r>
              <a:rPr lang="en-US" sz="4400" b="1" dirty="0"/>
              <a:t>LIST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FFC2C-21C2-476E-88F4-950A05DED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INTRODUCTION</a:t>
            </a:r>
          </a:p>
          <a:p>
            <a:r>
              <a:rPr lang="en-US" sz="2400" dirty="0"/>
              <a:t>IMPORTANCE</a:t>
            </a:r>
          </a:p>
          <a:p>
            <a:r>
              <a:rPr lang="en-US" sz="2400" dirty="0"/>
              <a:t>CHARACTERISTICS</a:t>
            </a:r>
          </a:p>
          <a:p>
            <a:r>
              <a:rPr lang="en-US" sz="2400" dirty="0"/>
              <a:t>FUNCTIONS</a:t>
            </a:r>
          </a:p>
          <a:p>
            <a:r>
              <a:rPr lang="en-US" sz="2400" dirty="0"/>
              <a:t>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8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60DF-89CD-47A0-A16C-BFEE9425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990C4-0190-4999-BEBE-7633C756A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DEFINITION: 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sz="2000" cap="al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“Two or more number of people who have a common identity, feeling of unity, certain common goals and have expectations about each other’s behavior is called Social Group.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													                (BOGARDUS)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D8FFD-9D7D-4FB3-90C5-88675666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6884A-8B66-447F-8621-284012AB0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Being a social animal</a:t>
            </a:r>
          </a:p>
          <a:p>
            <a:r>
              <a:rPr lang="en-US" sz="2000" dirty="0"/>
              <a:t>Sense of belongingness</a:t>
            </a:r>
          </a:p>
          <a:p>
            <a:r>
              <a:rPr lang="en-US" sz="2000" dirty="0"/>
              <a:t>Fulfilment of goals</a:t>
            </a:r>
          </a:p>
          <a:p>
            <a:r>
              <a:rPr lang="en-US" sz="2000" dirty="0"/>
              <a:t>To perform various social roles</a:t>
            </a:r>
          </a:p>
          <a:p>
            <a:r>
              <a:rPr lang="en-US" sz="2000" dirty="0"/>
              <a:t>Identity and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4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EEDB6-9376-492E-8215-AFCC7390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B1135-7B9B-49F9-B666-E310272D6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928" y="2881795"/>
            <a:ext cx="8825659" cy="3416300"/>
          </a:xfrm>
        </p:spPr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Regular interactions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Reciprocal relationships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We- feeling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 feeling of unity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Mutual awareness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Common understanding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Collective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8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E4DED-F331-4763-B302-7570431A5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FA4B1-2DD9-419C-853C-BB93238F9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Defining boundaries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Choosing Leaders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Making Decision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 Goals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Assigning task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Controlling member’s behavior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35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0FE8-0F94-455C-9C1E-6D45F9D5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TYPES OF SOCIAL GROUP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5A76EB-6DE1-443D-A55D-E43AA751F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059086"/>
              </p:ext>
            </p:extLst>
          </p:nvPr>
        </p:nvGraphicFramePr>
        <p:xfrm>
          <a:off x="1154954" y="2656509"/>
          <a:ext cx="8929950" cy="3519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29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437E5-5662-487A-8A24-AD934225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Nature of Social Ties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82E242-77A7-4452-A7DF-6C1A6FD238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55568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31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ABB8-6BFB-4AC0-AEF0-090C82A1D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Social Identification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1C883D-8C1B-4685-B098-50BB5A351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075450"/>
              </p:ext>
            </p:extLst>
          </p:nvPr>
        </p:nvGraphicFramePr>
        <p:xfrm>
          <a:off x="1154953" y="2186609"/>
          <a:ext cx="8761413" cy="4306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682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86</TotalTime>
  <Words>235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</vt:lpstr>
      <vt:lpstr>Wingdings 3</vt:lpstr>
      <vt:lpstr>Ion Boardroom</vt:lpstr>
      <vt:lpstr>CHA-3       SOCIAL GROUPS</vt:lpstr>
      <vt:lpstr>LIST OF CONTENTS</vt:lpstr>
      <vt:lpstr>INTRODUCTION</vt:lpstr>
      <vt:lpstr>IMPORTANCE</vt:lpstr>
      <vt:lpstr>CHARACTERISTICS</vt:lpstr>
      <vt:lpstr>FUNCTIONS</vt:lpstr>
      <vt:lpstr>TYPES OF SOCIAL GROUP</vt:lpstr>
      <vt:lpstr>According to Nature of Social Ties</vt:lpstr>
      <vt:lpstr>According to Social Identification</vt:lpstr>
      <vt:lpstr>TYPES OF REFERENCE GROUP</vt:lpstr>
      <vt:lpstr>According to Size</vt:lpstr>
      <vt:lpstr>According to Organization</vt:lpstr>
      <vt:lpstr>Types of Formal Group</vt:lpstr>
      <vt:lpstr>Pressure Group</vt:lpstr>
      <vt:lpstr>What effect’s group togetherness 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CHA-3       SOCIAL GROUPS</dc:title>
  <dc:creator>Ayesha</dc:creator>
  <cp:lastModifiedBy>Ayesha</cp:lastModifiedBy>
  <cp:revision>11</cp:revision>
  <dcterms:created xsi:type="dcterms:W3CDTF">2020-12-08T17:10:13Z</dcterms:created>
  <dcterms:modified xsi:type="dcterms:W3CDTF">2020-12-09T18:11:58Z</dcterms:modified>
</cp:coreProperties>
</file>