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3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6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03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66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73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34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2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0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4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1CDA2-736B-440A-B8BA-819589766C0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4FE00-CFD9-4AF0-AB98-A343C5C0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6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Effects of Heat Treatments &amp; Light Exposure on the Vitamin &amp; Mineral Content in </a:t>
            </a:r>
            <a:r>
              <a:rPr lang="en-US" b="1" dirty="0" smtClean="0"/>
              <a:t>Milk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68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24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Effects of Heat Treatments &amp; Light Exposure on the Vitamin &amp; Mineral Content in Milk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mild heat treatment used in the typical high temperature short time (HTST) pasteurization of fluid milk does not appreciably affect the vitamin content.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higher heat treatment used in ultrahigh temperature (UHT) pasteurization for extended shelf combined with the increased storage life of these products does cause losses of some water-soluble vitamins. </a:t>
            </a:r>
            <a:endParaRPr lang="en-US" dirty="0" smtClean="0"/>
          </a:p>
          <a:p>
            <a:r>
              <a:rPr lang="en-US" dirty="0" smtClean="0"/>
              <a:t>Thiamin </a:t>
            </a:r>
            <a:r>
              <a:rPr lang="en-US" dirty="0"/>
              <a:t>is reduced from 0.45 to 0.42 mg/L, vitamin B 12 is reduced from 3.0 to 2.7 µg/L, and vitamin C is reduced from 2.0 to 1.8 mg/L 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(</a:t>
            </a:r>
            <a:r>
              <a:rPr lang="en-US" dirty="0"/>
              <a:t>Potter et al., 1984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Riboflavin is a heat stable vitamin and is not affected by severe heat treatments.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46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Effects of Heat Treatments &amp; Light Exposure on the Vitamin &amp; Mineral Content in Milk…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Calcium phosphate will migrate in and out of the casein micelle with changes in temperature.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process is reversible at moderate temperatures.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does not affect the nutritional properties of milk minerals.</a:t>
            </a:r>
            <a:endParaRPr lang="en-GB" dirty="0"/>
          </a:p>
          <a:p>
            <a:r>
              <a:rPr lang="en-US" dirty="0"/>
              <a:t>At very high temperatures the calcium phosphate may precipitate out of solution which causes irreversible changes in the casein micelle structure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Exposure to light will decrease the riboflavin and vitamin A content in milk. Milk should be stored in containers that provide barriers to light (opaque plastic or paperboard) to maximize vitamin retention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85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Enzymes: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i="1" dirty="0"/>
              <a:t>Enzymes </a:t>
            </a:r>
            <a:r>
              <a:rPr lang="en-US" dirty="0"/>
              <a:t>are proteins that have biological functions. Milk enzymes come from several sources: the native milk, airborne bacterial contamination, bacteria that are added intentionally for fermentation, or in somatic cells present in milk</a:t>
            </a:r>
            <a:endParaRPr lang="en-GB" dirty="0"/>
          </a:p>
          <a:p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/>
              <a:t> There are a large number of enzymes in milk and the functions of many are not well-defined. It should be noted that the enzymes in milk do not make a major contribution to the digestion of</a:t>
            </a:r>
            <a:br>
              <a:rPr lang="en-US" dirty="0"/>
            </a:br>
            <a:r>
              <a:rPr lang="en-US" dirty="0"/>
              <a:t>milk in humans, which is accomplished by enzymes in the human stomach and small intestine.</a:t>
            </a:r>
            <a:endParaRPr lang="en-GB" dirty="0"/>
          </a:p>
          <a:p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/>
              <a:t> Lipases are enzymes that degrade fats. The major lipase in milk is lipoprotein lipase. It is</a:t>
            </a:r>
            <a:br>
              <a:rPr lang="en-US" dirty="0"/>
            </a:br>
            <a:r>
              <a:rPr lang="en-US" dirty="0"/>
              <a:t>associated with the casein micelle. Agitation during processing may bring the lipase into contact</a:t>
            </a:r>
            <a:br>
              <a:rPr lang="en-US" dirty="0"/>
            </a:br>
            <a:r>
              <a:rPr lang="en-US" dirty="0"/>
              <a:t>with the milk fat resulting in fat degradation and off-flavors. Pasteurization will inactivate the</a:t>
            </a:r>
            <a:br>
              <a:rPr lang="en-US" dirty="0"/>
            </a:br>
            <a:r>
              <a:rPr lang="en-US" dirty="0"/>
              <a:t>lipase in milk and increase shelf life.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13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Enzymes…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Proteases are enzymes that degrade proteins. The major protease in milk is plasmin. Some</a:t>
            </a:r>
            <a:br>
              <a:rPr lang="en-US" dirty="0"/>
            </a:br>
            <a:r>
              <a:rPr lang="en-US" dirty="0"/>
              <a:t>proteases are inactivated by heat and some are not. Protein degradation can be undesirable and</a:t>
            </a:r>
            <a:br>
              <a:rPr lang="en-US" dirty="0"/>
            </a:br>
            <a:r>
              <a:rPr lang="en-US" dirty="0"/>
              <a:t>result in bitter off-flavors, or it may provide a desirable texture to cheese during ripening.</a:t>
            </a:r>
            <a:br>
              <a:rPr lang="en-US" dirty="0"/>
            </a:br>
            <a:r>
              <a:rPr lang="en-US" dirty="0"/>
              <a:t>Proteases are important in cheese manufacture, and a considerable amount of information is</a:t>
            </a:r>
            <a:br>
              <a:rPr lang="en-US" dirty="0"/>
            </a:br>
            <a:r>
              <a:rPr lang="en-US" dirty="0"/>
              <a:t>available in the cheese literature.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7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Enzymes…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Alkaline phosphatase is a heat sensitive enzyme in milk that is used as indicator</a:t>
            </a:r>
            <a:br>
              <a:rPr lang="en-US" dirty="0"/>
            </a:br>
            <a:r>
              <a:rPr lang="en-US" dirty="0"/>
              <a:t>of pasteurization. If milk is properly pasteurized, alkaline phosphatase is inactivated.</a:t>
            </a:r>
            <a:endParaRPr lang="en-GB" dirty="0"/>
          </a:p>
          <a:p>
            <a:r>
              <a:rPr lang="en-US" dirty="0" err="1" smtClean="0"/>
              <a:t>Lactoperoxidase</a:t>
            </a:r>
            <a:r>
              <a:rPr lang="en-US" dirty="0" smtClean="0"/>
              <a:t> </a:t>
            </a:r>
            <a:r>
              <a:rPr lang="en-US" dirty="0"/>
              <a:t>is one of the most heat-stable enzymes found in milk. </a:t>
            </a:r>
            <a:r>
              <a:rPr lang="en-US" dirty="0" err="1"/>
              <a:t>Lactoperoxidase</a:t>
            </a:r>
            <a:r>
              <a:rPr lang="en-US" dirty="0"/>
              <a:t>, </a:t>
            </a:r>
            <a:r>
              <a:rPr lang="en-US" dirty="0" smtClean="0"/>
              <a:t>when combined </a:t>
            </a:r>
            <a:r>
              <a:rPr lang="en-US" dirty="0"/>
              <a:t>with hydrogen peroxide and thiocyanate, has antibacterial properties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</a:t>
            </a:r>
            <a:r>
              <a:rPr lang="en-US" dirty="0" smtClean="0"/>
              <a:t>suggested that </a:t>
            </a:r>
            <a:r>
              <a:rPr lang="en-US" dirty="0"/>
              <a:t>the presence of </a:t>
            </a:r>
            <a:r>
              <a:rPr lang="en-US" dirty="0" err="1"/>
              <a:t>lactoperoxidase</a:t>
            </a:r>
            <a:r>
              <a:rPr lang="en-US" dirty="0"/>
              <a:t> in raw milk inhibits the disease causing </a:t>
            </a:r>
            <a:r>
              <a:rPr lang="en-US" dirty="0" smtClean="0"/>
              <a:t>microorganisms (pathogens</a:t>
            </a:r>
            <a:r>
              <a:rPr lang="en-US" dirty="0"/>
              <a:t>) present in milk.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since there </a:t>
            </a:r>
            <a:r>
              <a:rPr lang="en-US" dirty="0"/>
              <a:t>is no hydrogen peroxide or </a:t>
            </a:r>
            <a:r>
              <a:rPr lang="en-US" dirty="0" smtClean="0"/>
              <a:t>thiocyanate present </a:t>
            </a:r>
            <a:r>
              <a:rPr lang="en-US" dirty="0"/>
              <a:t>in fresh milk, these compounds would have to be added to milk in order to achieve </a:t>
            </a:r>
            <a:r>
              <a:rPr lang="en-US" dirty="0" smtClean="0"/>
              <a:t>the antibacterial </a:t>
            </a:r>
            <a:r>
              <a:rPr lang="en-US" dirty="0"/>
              <a:t>benefits. </a:t>
            </a:r>
            <a:endParaRPr lang="en-US" dirty="0" smtClean="0"/>
          </a:p>
          <a:p>
            <a:r>
              <a:rPr lang="en-US" dirty="0" smtClean="0"/>
              <a:t>Lysozyme </a:t>
            </a:r>
            <a:r>
              <a:rPr lang="en-US" dirty="0"/>
              <a:t>is another enzyme that has </a:t>
            </a:r>
            <a:r>
              <a:rPr lang="en-US" dirty="0" smtClean="0"/>
              <a:t>some antibacterial activities, although </a:t>
            </a:r>
            <a:r>
              <a:rPr lang="en-US" dirty="0"/>
              <a:t>the amount of lysozyme present in milk is very small.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95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0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2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3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289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Effects of Heat Treatments &amp; Light Exposure on the Vitamin &amp; Mineral Content in Milk</vt:lpstr>
      <vt:lpstr>Effects of Heat Treatments &amp; Light Exposure on the Vitamin &amp; Mineral Content in Milk</vt:lpstr>
      <vt:lpstr>Effects of Heat Treatments &amp; Light Exposure on the Vitamin &amp; Mineral Content in Milk…</vt:lpstr>
      <vt:lpstr>Enzymes:</vt:lpstr>
      <vt:lpstr>Enzymes…</vt:lpstr>
      <vt:lpstr>Enzymes…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Heat Treatments &amp; Light Exposure on the Vitamin &amp; Mineral Content in Milk</dc:title>
  <dc:creator>Farah Naz Akbar</dc:creator>
  <cp:lastModifiedBy>Farah Naz Akbar</cp:lastModifiedBy>
  <cp:revision>2</cp:revision>
  <dcterms:created xsi:type="dcterms:W3CDTF">2020-04-19T22:55:58Z</dcterms:created>
  <dcterms:modified xsi:type="dcterms:W3CDTF">2020-04-19T23:04:16Z</dcterms:modified>
</cp:coreProperties>
</file>