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835FC0-2411-4A14-AFBD-19AEB07E3182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B3EBA-3F5F-4E5C-9597-4E819F2B5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157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FB3EBA-3F5F-4E5C-9597-4E819F2B56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3848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FB3EBA-3F5F-4E5C-9597-4E819F2B561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289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FB3EBA-3F5F-4E5C-9597-4E819F2B561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5276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FB3EBA-3F5F-4E5C-9597-4E819F2B561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6012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FB3EBA-3F5F-4E5C-9597-4E819F2B561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061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FB3EBA-3F5F-4E5C-9597-4E819F2B561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77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FB3EBA-3F5F-4E5C-9597-4E819F2B561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463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FB3EBA-3F5F-4E5C-9597-4E819F2B561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170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FB3EBA-3F5F-4E5C-9597-4E819F2B561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7142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FB3EBA-3F5F-4E5C-9597-4E819F2B561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798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FB3EBA-3F5F-4E5C-9597-4E819F2B561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5704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FB3EBA-3F5F-4E5C-9597-4E819F2B561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0987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FB3EBA-3F5F-4E5C-9597-4E819F2B561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789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D2F8-CF9C-4926-AF8D-CDB941496B74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553C1-9883-45EC-880F-6EC981A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9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D2F8-CF9C-4926-AF8D-CDB941496B74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553C1-9883-45EC-880F-6EC981A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242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D2F8-CF9C-4926-AF8D-CDB941496B74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553C1-9883-45EC-880F-6EC981A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607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D2F8-CF9C-4926-AF8D-CDB941496B74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553C1-9883-45EC-880F-6EC981A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13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D2F8-CF9C-4926-AF8D-CDB941496B74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553C1-9883-45EC-880F-6EC981A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109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D2F8-CF9C-4926-AF8D-CDB941496B74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553C1-9883-45EC-880F-6EC981A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68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D2F8-CF9C-4926-AF8D-CDB941496B74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553C1-9883-45EC-880F-6EC981A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16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D2F8-CF9C-4926-AF8D-CDB941496B74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553C1-9883-45EC-880F-6EC981A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169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D2F8-CF9C-4926-AF8D-CDB941496B74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553C1-9883-45EC-880F-6EC981A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15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D2F8-CF9C-4926-AF8D-CDB941496B74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553C1-9883-45EC-880F-6EC981A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69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D2F8-CF9C-4926-AF8D-CDB941496B74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553C1-9883-45EC-880F-6EC981A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097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CD2F8-CF9C-4926-AF8D-CDB941496B74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553C1-9883-45EC-880F-6EC981A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084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Meaning of Islamic law, Islamic jurisprudence, Usul al-fiqh, and related terms</a:t>
            </a:r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90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Distinction between mujtahid and  faqih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laws derived by the mujtahid become a source of law  for the faqih.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96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Distinction between ijtihad and taqlid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Taqlid is following the opinion of another.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7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MEANING Of USUL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plural  of asl.</a:t>
            </a:r>
          </a:p>
          <a:p>
            <a:r>
              <a:rPr lang="en-US" smtClean="0"/>
              <a:t>Something from which another thing  originates.</a:t>
            </a:r>
          </a:p>
          <a:p>
            <a:r>
              <a:rPr lang="en-US" smtClean="0"/>
              <a:t>Something upon which another thing is built.</a:t>
            </a:r>
          </a:p>
          <a:p>
            <a:r>
              <a:rPr lang="en-US" smtClean="0"/>
              <a:t>Principles used for the interpretation of the  texts of the Qur'an and the Sunnah.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23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Definition of Usul al-fiqh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They are the principles by the use of which the mujhid derives the legal  rules of conduct from the specific evidences.  </a:t>
            </a:r>
          </a:p>
          <a:p>
            <a:r>
              <a:rPr lang="en-US" smtClean="0"/>
              <a:t>The  principles of interpretation used to derive the knowledge of the legal rules  of conduct from the specific evidences.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3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Islamic law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law based on the texts of the Qur'an And the Sunnah.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24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Usul al-fiqh or Islamic jurisprudence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way to derive Islamic law, and to classify, understand and apply.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62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Starting definition of Usul al-fiqh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Two components: Usul and fiqh.</a:t>
            </a:r>
          </a:p>
          <a:p>
            <a:r>
              <a:rPr lang="en-US" smtClean="0"/>
              <a:t>Separation of  components and relinking.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7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Essential terms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Fiqh</a:t>
            </a:r>
          </a:p>
          <a:p>
            <a:r>
              <a:rPr lang="en-US" smtClean="0"/>
              <a:t>Shariah</a:t>
            </a:r>
          </a:p>
          <a:p>
            <a:r>
              <a:rPr lang="en-US" smtClean="0"/>
              <a:t>Ijtihad</a:t>
            </a:r>
          </a:p>
          <a:p>
            <a:r>
              <a:rPr lang="en-US" smtClean="0"/>
              <a:t>Mujtahid</a:t>
            </a:r>
          </a:p>
          <a:p>
            <a:r>
              <a:rPr lang="en-US" smtClean="0"/>
              <a:t>Faqih</a:t>
            </a:r>
          </a:p>
          <a:p>
            <a:r>
              <a:rPr lang="en-US" smtClean="0"/>
              <a:t>Taqlid</a:t>
            </a:r>
          </a:p>
          <a:p>
            <a:r>
              <a:rPr lang="en-US" smtClean="0"/>
              <a:t>Muqallid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07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LITERAL MEANING of FIQH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"understanding" and "discernment."</a:t>
            </a:r>
          </a:p>
          <a:p>
            <a:r>
              <a:rPr lang="en-US" smtClean="0"/>
              <a:t>Fiqht and fahm.</a:t>
            </a:r>
          </a:p>
          <a:p>
            <a:r>
              <a:rPr lang="en-US" smtClean="0"/>
              <a:t>Conclusion of a prudent person.</a:t>
            </a:r>
          </a:p>
          <a:p>
            <a:r>
              <a:rPr lang="en-US" smtClean="0"/>
              <a:t>Quran 4 : 78</a:t>
            </a:r>
          </a:p>
          <a:p>
            <a:r>
              <a:rPr lang="en-US" smtClean="0"/>
              <a:t>Qur'an 7: 179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60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EARLIER GENERAL MEANING OF FIQH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Ilm and fiqh</a:t>
            </a:r>
          </a:p>
          <a:p>
            <a:r>
              <a:rPr lang="en-US" smtClean="0"/>
              <a:t>A person's knowledge of his rights and duties. (Abu Hanifa)</a:t>
            </a:r>
          </a:p>
          <a:p>
            <a:r>
              <a:rPr lang="en-US" smtClean="0"/>
              <a:t>Al-fiqh al-akbar and al-fiqh al-asghar.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98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LATER SHAFI'ITE DEFINITION OF FIQH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It is the knowledge the shar'i ahkam (legal rules), pertaining to conduct,  that have been derived from their specific evidences. (Al-Shafi'i)</a:t>
            </a:r>
          </a:p>
          <a:p>
            <a:r>
              <a:rPr lang="en-US" smtClean="0"/>
              <a:t>Knowledge of the rules of conduct.</a:t>
            </a:r>
          </a:p>
          <a:p>
            <a:r>
              <a:rPr lang="en-US" smtClean="0"/>
              <a:t>Knowledge derived from individual texts or evidences.</a:t>
            </a:r>
          </a:p>
          <a:p>
            <a:r>
              <a:rPr lang="en-US" smtClean="0"/>
              <a:t>Effort of specialists to drive this knowledge.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42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Distinction between shariah and fiqh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Shari'ah has a wider meaning than fiqh.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80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332</Words>
  <Application>Microsoft Office PowerPoint</Application>
  <PresentationFormat>Widescreen</PresentationFormat>
  <Paragraphs>58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Meaning of Islamic law, Islamic jurisprudence, Usul al-fiqh, and related terms</vt:lpstr>
      <vt:lpstr>Islamic law</vt:lpstr>
      <vt:lpstr>Usul al-fiqh or Islamic jurisprudence</vt:lpstr>
      <vt:lpstr>Starting definition of Usul al-fiqh</vt:lpstr>
      <vt:lpstr>Essential terms</vt:lpstr>
      <vt:lpstr>THE LITERAL MEANING of FIQH</vt:lpstr>
      <vt:lpstr>EARLIER GENERAL MEANING OF FIQH</vt:lpstr>
      <vt:lpstr>LATER SHAFI'ITE DEFINITION OF FIQH</vt:lpstr>
      <vt:lpstr>Distinction between shariah and fiqh</vt:lpstr>
      <vt:lpstr>Distinction between mujtahid and  faqih</vt:lpstr>
      <vt:lpstr>Distinction between ijtihad and taqlid</vt:lpstr>
      <vt:lpstr>THE MEANING Of USUL</vt:lpstr>
      <vt:lpstr>Definition of Usul al-fiqh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Meaning of Islamic law, Islamic jurisprudence, Usul al-fiqh, and related terms</dc:title>
  <dc:creator>hkm</dc:creator>
  <cp:lastModifiedBy>hkm</cp:lastModifiedBy>
  <cp:revision>1</cp:revision>
  <dcterms:created xsi:type="dcterms:W3CDTF">2020-10-23T04:28:18Z</dcterms:created>
  <dcterms:modified xsi:type="dcterms:W3CDTF">2020-10-23T04:38:31Z</dcterms:modified>
</cp:coreProperties>
</file>