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0745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32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302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71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74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902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5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430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6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578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938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91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525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325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133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249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693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430DBB-9FD5-43E7-88F1-55A569E9525E}" type="datetimeFigureOut">
              <a:rPr lang="nl-BE" smtClean="0"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0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6346" y="696035"/>
            <a:ext cx="5086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Delivering Multimedia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935" y="2002600"/>
            <a:ext cx="7697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Multimedia</a:t>
            </a:r>
            <a:r>
              <a:rPr lang="en-US" dirty="0" smtClean="0"/>
              <a:t> requires large amounts of digital memory when stored in an end user’s library, or large amounts of </a:t>
            </a:r>
            <a:r>
              <a:rPr lang="en-US" b="1" dirty="0" smtClean="0"/>
              <a:t>bandwidth</a:t>
            </a:r>
            <a:r>
              <a:rPr lang="en-US" dirty="0" smtClean="0"/>
              <a:t> when distributed over wires, glass fiber, or airwaves on a network. </a:t>
            </a:r>
          </a:p>
          <a:p>
            <a:endParaRPr lang="en-US" dirty="0" smtClean="0"/>
          </a:p>
          <a:p>
            <a:r>
              <a:rPr lang="en-US" b="1" dirty="0" smtClean="0"/>
              <a:t>Bandwidth</a:t>
            </a:r>
            <a:r>
              <a:rPr lang="en-US" dirty="0"/>
              <a:t> is also the amount of data that can be transmitted in a fixed amount of time.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digital devices, the </a:t>
            </a:r>
            <a:r>
              <a:rPr lang="en-US" b="1" dirty="0"/>
              <a:t>bandwidth</a:t>
            </a:r>
            <a:r>
              <a:rPr lang="en-US" dirty="0"/>
              <a:t> is usually expressed in bits per second(bps) or bytes per second.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analog devices, the </a:t>
            </a:r>
            <a:r>
              <a:rPr lang="en-US" b="1" dirty="0"/>
              <a:t>bandwidth</a:t>
            </a:r>
            <a:r>
              <a:rPr lang="en-US" dirty="0"/>
              <a:t> is expressed in cycles per second, or Hertz (Hz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230" y="1607604"/>
            <a:ext cx="7697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Memory Storage Media: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CD-ROM, DVD </a:t>
            </a:r>
            <a:r>
              <a:rPr lang="en-US" dirty="0" smtClean="0"/>
              <a:t>- CD-ROM and DVD discs are but temporary memory technologies that will be replaced by new devices such as flash drives that do not require moving parts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Broadband Internet – </a:t>
            </a:r>
            <a:r>
              <a:rPr lang="en-US" dirty="0" smtClean="0"/>
              <a:t>Cloud storage</a:t>
            </a:r>
            <a:endParaRPr lang="en-US" b="1" dirty="0" smtClean="0"/>
          </a:p>
          <a:p>
            <a:r>
              <a:rPr lang="en-US" dirty="0" smtClean="0"/>
              <a:t>High speed connections become more and more universal and users become better connected through </a:t>
            </a:r>
            <a:r>
              <a:rPr lang="en-US" b="1" dirty="0" smtClean="0"/>
              <a:t>copper wire, glass fiber, and radio/cellular technologies</a:t>
            </a:r>
            <a:r>
              <a:rPr lang="en-US" dirty="0" smtClean="0"/>
              <a:t> may prevail as the most common delivery means for interactive multimedia files</a:t>
            </a:r>
          </a:p>
        </p:txBody>
      </p:sp>
    </p:spTree>
    <p:extLst>
      <p:ext uri="{BB962C8B-B14F-4D97-AF65-F5344CB8AC3E}">
        <p14:creationId xmlns:p14="http://schemas.microsoft.com/office/powerpoint/2010/main" val="3479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97</TotalTime>
  <Words>112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Anam.R</cp:lastModifiedBy>
  <cp:revision>7</cp:revision>
  <dcterms:created xsi:type="dcterms:W3CDTF">2019-02-06T16:18:38Z</dcterms:created>
  <dcterms:modified xsi:type="dcterms:W3CDTF">2019-09-11T09:30:03Z</dcterms:modified>
  <cp:category/>
</cp:coreProperties>
</file>