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6552A5-4974-4063-8AD8-21D27008D3D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20BE66-871C-4B76-8DBA-F1A08DFD3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What is a Mulch..???????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0" dirty="0" smtClean="0"/>
              <a:t>Mulch is often defined as any material applied to the soil surface as cover.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895600"/>
            <a:ext cx="5772150" cy="371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Cocoa hulls are a byproduct of the chocolate industry.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hulls are lightweight, easy to handle, appropriate for all planting areas, and smell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   pleasantly.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They decompose quickly and require annual application.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Cocoa bean hulls/cocoa bean mulch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Leaf mulch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Leaf mulch can be created at home by composting shredded leaves.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Leaf mulch can be used in all garden beds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Leaves that may be infected with scab, leaf spot, or anthracnose should be disposed of instead of composted for mulch.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Grass clippings may be spread in thin layers across vegetable and perennial beds and turned in at the end of the growing season.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Allow each layer to dry before adding additional layers.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Do not apply in thick layers as clippings will mat.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Grass clippings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Do not use clippings from lawns that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  have been treated with herbicides or insecticides.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Also, do not apply grass clippings that have turned to seed to prevent undesirable turf grass from growing in garden beds.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Cont….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Well composted animal manure can be used as a mulch or soil amendment.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Composted animal manure is an excellent choice for new planting beds as it improves soil quality and adds nutrients.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Fresh manure should not be used in garden beds because it can burn plant roots.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Composted animal manure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Manure should be well composted prior to using as mulch at temperatures reaching 130 to 140 degrees F.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Dog, cat, and pig manure should never be added to vegetable gardens.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Cont….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Layers of black and white newspaper can be used to suppress weeds.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Apply two to three layers at a time and cover with an organic material such as leaf mulch or grass clippings to hold it in place.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Newsprint will eventually decompose and can be incorporated into the soil.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Newspaper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>
              <a:lnSpc>
                <a:spcPct val="170000"/>
              </a:lnSpc>
              <a:buNone/>
            </a:pPr>
            <a:r>
              <a:rPr lang="en-US" sz="9600" dirty="0" smtClean="0"/>
              <a:t>  Organic mulches serve several important functions in gardens and landscape plantings. Mulches help ;</a:t>
            </a:r>
          </a:p>
          <a:p>
            <a:endParaRPr lang="en-US" sz="9600" dirty="0" smtClean="0"/>
          </a:p>
          <a:p>
            <a:pPr>
              <a:lnSpc>
                <a:spcPct val="170000"/>
              </a:lnSpc>
            </a:pPr>
            <a:r>
              <a:rPr lang="en-US" sz="9600" dirty="0" smtClean="0"/>
              <a:t>Reduce annual weeds</a:t>
            </a:r>
          </a:p>
          <a:p>
            <a:pPr>
              <a:lnSpc>
                <a:spcPct val="170000"/>
              </a:lnSpc>
            </a:pPr>
            <a:r>
              <a:rPr lang="en-US" sz="9600" dirty="0" smtClean="0"/>
              <a:t>conserve soil moisture</a:t>
            </a:r>
          </a:p>
          <a:p>
            <a:pPr>
              <a:lnSpc>
                <a:spcPct val="170000"/>
              </a:lnSpc>
            </a:pPr>
            <a:r>
              <a:rPr lang="en-US" sz="9600" dirty="0" smtClean="0"/>
              <a:t>reduce soil erosion by reducing the impact of   raindrops and water runoff</a:t>
            </a:r>
          </a:p>
          <a:p>
            <a:pPr>
              <a:lnSpc>
                <a:spcPct val="170000"/>
              </a:lnSpc>
            </a:pPr>
            <a:r>
              <a:rPr lang="en-US" sz="9600" dirty="0" smtClean="0"/>
              <a:t>reduce the severity of some diseases.</a:t>
            </a:r>
          </a:p>
          <a:p>
            <a:pPr>
              <a:lnSpc>
                <a:spcPct val="170000"/>
              </a:lnSpc>
              <a:buNone/>
            </a:pPr>
            <a:r>
              <a:rPr lang="en-US" sz="9600" dirty="0" smtClean="0"/>
              <a:t> </a:t>
            </a:r>
            <a:endParaRPr lang="en-US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Why mulch?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keep fruits, vegetables, and flowers free of rain-spattered soil.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reduce fruit and vegetable spoilage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moderate soil temperatures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provide an attractive background for plantings.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Cont….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Helps reduce soil moisture loss through evaporation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Helps control weed germination and growth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Insulates soil, protecting roots from extreme summer and winter temperatures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i="1" dirty="0" smtClean="0">
                <a:latin typeface="Aharoni" pitchFamily="2" charset="-79"/>
                <a:cs typeface="Aharoni" pitchFamily="2" charset="-79"/>
              </a:rPr>
              <a:t>Benefits of Proper Mulching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Mulches can be divided into two general groups.</a:t>
            </a:r>
          </a:p>
          <a:p>
            <a:pPr>
              <a:buNone/>
            </a:pPr>
            <a:endParaRPr lang="en-US" sz="2400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Organic Mulches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In-organic Mulches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r>
              <a:rPr lang="en-US" dirty="0" smtClean="0"/>
              <a:t>          Types Of Mulches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Can improve soil fertility as certain mulch types decompose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Inhibits certain plant diseases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Gives planting beds a uniform, well-cared-for look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Cont…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Can improve soil biology, aeration, structure (aggregation of soil particles), and drainage over time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 Reduces the likelihood of tree damage from “weed whackers” or the dreaded “lawn mower blight”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Cont…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On wet soils, deep mulch can lead to excess moisture in the root zone, which can stress the plant and cause root rot.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Piling mulch against the trunk or stems of plants can stress stem tissues and may lead to the development of insect and disease problems or stem girdling roots.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-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i="1" dirty="0" smtClean="0">
                <a:latin typeface="Aharoni" pitchFamily="2" charset="-79"/>
                <a:cs typeface="Aharoni" pitchFamily="2" charset="-79"/>
              </a:rPr>
              <a:t>Problems Associated with Improper Mulching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Some mulches, especially those containing fresh grass clippings, can affect soil pH and may eventually lead to nutrient deficiencies or toxic buildups.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Mulch piled high against the trunks of young trees may create habitats for rodents that chew the bark and can girdle the trees.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Cont…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Thick blankets of fine mulch can become matted and may reduce the penetration of water and air.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Anaerobic “sour” mulch may give off pungent odors, and the alcohols and organic acids that build up may be toxic to young plants.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Cont…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95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         Organic Mulches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It consist of bark and wood chip etc..</a:t>
            </a:r>
            <a:br>
              <a:rPr lang="en-US" sz="2700" dirty="0" smtClean="0"/>
            </a:br>
            <a:r>
              <a:rPr lang="en-US" sz="2700" dirty="0" smtClean="0"/>
              <a:t>They decompose readily over time by enhancing soil fertility and it’s structure</a:t>
            </a:r>
            <a:endParaRPr lang="en-US" sz="27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886200"/>
            <a:ext cx="5939709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Inorganic mulches such as plastic sheeting do not decompose quickly and may actually remain in the environment for an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   indefinite period of time.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Inorganic mulches are generally used to create barriers to weeds.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In-Organic Mulches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Inorganic mulch, such as rocks or gravel, does not readily decompose.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They do not decompose quickly, inorganic mulches do not improve soil quality.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They are also used for decorative purposes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Cont…..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Organic mulches are of following types;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Bark (hardwood)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Bark (softwood)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Municipal tree waste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Cocoa bean hulls/cocoa bean mulch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Leaf mulch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Grass clippings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Composted animal manure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Newspaper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Types Of Organic Mulches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Shredded hardwood is a by-product of the lumber and paper industries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This type of mulch is generally used around trees and shrubs as well as in perennial beds.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Dyed varieties are often a mix of hardwood or recycled wood waste containing artificial dyes.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Bark (hardwood)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Softwood bark is also a byproduct of the timber and paper industries.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Pine bark is a common example and is frequently used under large trees and shrubs.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Pine bark is slightly acidic in nature, takes time to decompose, and does not need replacing as often as other types of organic mulch.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Bark (softwood)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This mulch is made up of larger chunks of wood and is not aged.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fresh material will utilize larger amounts of nitrogen in the soil as it decomposes.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This type of mulch is especially useful for creating pathways.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Municipal Tree Waste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937</Words>
  <Application>Microsoft Office PowerPoint</Application>
  <PresentationFormat>On-screen Show (4:3)</PresentationFormat>
  <Paragraphs>111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Aharoni</vt:lpstr>
      <vt:lpstr>Lucida Sans Unicode</vt:lpstr>
      <vt:lpstr>Verdana</vt:lpstr>
      <vt:lpstr>Wingdings</vt:lpstr>
      <vt:lpstr>Wingdings 2</vt:lpstr>
      <vt:lpstr>Wingdings 3</vt:lpstr>
      <vt:lpstr>Concourse</vt:lpstr>
      <vt:lpstr>       What is a Mulch..???????  Mulch is often defined as any material applied to the soil surface as cover. </vt:lpstr>
      <vt:lpstr>          Types Of Mulches</vt:lpstr>
      <vt:lpstr>          Organic Mulches  It consist of bark and wood chip etc.. They decompose readily over time by enhancing soil fertility and it’s structure</vt:lpstr>
      <vt:lpstr>       In-Organic Mulches</vt:lpstr>
      <vt:lpstr>                Cont…..</vt:lpstr>
      <vt:lpstr>    Types Of Organic Mulches</vt:lpstr>
      <vt:lpstr>         Bark (hardwood)</vt:lpstr>
      <vt:lpstr>         Bark (softwood)</vt:lpstr>
      <vt:lpstr>      Municipal Tree Waste</vt:lpstr>
      <vt:lpstr>Cocoa bean hulls/cocoa bean mulch</vt:lpstr>
      <vt:lpstr>               Leaf mulch </vt:lpstr>
      <vt:lpstr>           Grass clippings</vt:lpstr>
      <vt:lpstr>                  Cont….</vt:lpstr>
      <vt:lpstr>    Composted animal manure</vt:lpstr>
      <vt:lpstr>                   Cont….</vt:lpstr>
      <vt:lpstr>               Newspaper</vt:lpstr>
      <vt:lpstr>                Why mulch? </vt:lpstr>
      <vt:lpstr>                 Cont….</vt:lpstr>
      <vt:lpstr>     Benefits of Proper Mulching</vt:lpstr>
      <vt:lpstr>                  Cont…</vt:lpstr>
      <vt:lpstr>                  Cont…</vt:lpstr>
      <vt:lpstr>   Problems Associated with Improper Mulching</vt:lpstr>
      <vt:lpstr>                  Cont…</vt:lpstr>
      <vt:lpstr>                  Cont…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Mulches</dc:title>
  <dc:creator>saqi</dc:creator>
  <cp:lastModifiedBy>Dr. Abdul Rehman</cp:lastModifiedBy>
  <cp:revision>17</cp:revision>
  <dcterms:created xsi:type="dcterms:W3CDTF">2016-03-06T12:56:59Z</dcterms:created>
  <dcterms:modified xsi:type="dcterms:W3CDTF">2018-03-20T04:33:36Z</dcterms:modified>
</cp:coreProperties>
</file>