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commentAuthors.xml" ContentType="application/vnd.openxmlformats-officedocument.presentationml.commentAuthors+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306" r:id="rId15"/>
    <p:sldId id="269"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oba sidhu" initials="ts" lastIdx="1" clrIdx="0">
    <p:extLst>
      <p:ext uri="{19B8F6BF-5375-455C-9EA6-DF929625EA0E}">
        <p15:presenceInfo xmlns:p15="http://schemas.microsoft.com/office/powerpoint/2012/main" xmlns="" userId="4341c68b12c0822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786" y="-9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oba sidhu" userId="4341c68b12c08223" providerId="LiveId" clId="{2E925616-7A91-9840-9E39-B58615D140F4}"/>
    <pc:docChg chg="undo redo custSel addSld delSld modSld">
      <pc:chgData name="tooba sidhu" userId="4341c68b12c08223" providerId="LiveId" clId="{2E925616-7A91-9840-9E39-B58615D140F4}" dt="2018-04-15T11:02:36.985" v="2481" actId="12"/>
      <pc:docMkLst>
        <pc:docMk/>
      </pc:docMkLst>
      <pc:sldChg chg="modSp">
        <pc:chgData name="tooba sidhu" userId="4341c68b12c08223" providerId="LiveId" clId="{2E925616-7A91-9840-9E39-B58615D140F4}" dt="2018-04-15T09:57:52.479" v="1804" actId="20577"/>
        <pc:sldMkLst>
          <pc:docMk/>
          <pc:sldMk cId="660609559" sldId="256"/>
        </pc:sldMkLst>
        <pc:spChg chg="mod">
          <ac:chgData name="tooba sidhu" userId="4341c68b12c08223" providerId="LiveId" clId="{2E925616-7A91-9840-9E39-B58615D140F4}" dt="2018-04-15T07:54:08.247" v="197" actId="1076"/>
          <ac:spMkLst>
            <pc:docMk/>
            <pc:sldMk cId="660609559" sldId="256"/>
            <ac:spMk id="2" creationId="{8EACD434-68CE-D04B-ABB7-BA6A068B2107}"/>
          </ac:spMkLst>
        </pc:spChg>
        <pc:spChg chg="mod">
          <ac:chgData name="tooba sidhu" userId="4341c68b12c08223" providerId="LiveId" clId="{2E925616-7A91-9840-9E39-B58615D140F4}" dt="2018-04-15T09:57:52.479" v="1804" actId="20577"/>
          <ac:spMkLst>
            <pc:docMk/>
            <pc:sldMk cId="660609559" sldId="256"/>
            <ac:spMk id="3" creationId="{984E3C73-560A-C048-8D6D-173E67AC5308}"/>
          </ac:spMkLst>
        </pc:spChg>
      </pc:sldChg>
      <pc:sldChg chg="addSp delSp modSp new">
        <pc:chgData name="tooba sidhu" userId="4341c68b12c08223" providerId="LiveId" clId="{2E925616-7A91-9840-9E39-B58615D140F4}" dt="2018-04-15T10:16:47.097" v="2254" actId="1076"/>
        <pc:sldMkLst>
          <pc:docMk/>
          <pc:sldMk cId="1942990721" sldId="257"/>
        </pc:sldMkLst>
        <pc:spChg chg="mod">
          <ac:chgData name="tooba sidhu" userId="4341c68b12c08223" providerId="LiveId" clId="{2E925616-7A91-9840-9E39-B58615D140F4}" dt="2018-04-15T07:54:56.832" v="221" actId="20577"/>
          <ac:spMkLst>
            <pc:docMk/>
            <pc:sldMk cId="1942990721" sldId="257"/>
            <ac:spMk id="2" creationId="{6D631A68-DFA0-E243-87B0-F3CFECBD9146}"/>
          </ac:spMkLst>
        </pc:spChg>
        <pc:spChg chg="mod">
          <ac:chgData name="tooba sidhu" userId="4341c68b12c08223" providerId="LiveId" clId="{2E925616-7A91-9840-9E39-B58615D140F4}" dt="2018-04-15T10:16:47.097" v="2254" actId="1076"/>
          <ac:spMkLst>
            <pc:docMk/>
            <pc:sldMk cId="1942990721" sldId="257"/>
            <ac:spMk id="3" creationId="{80543A5F-0464-EE42-9E44-77EE1E611CB8}"/>
          </ac:spMkLst>
        </pc:spChg>
        <pc:spChg chg="add del mod">
          <ac:chgData name="tooba sidhu" userId="4341c68b12c08223" providerId="LiveId" clId="{2E925616-7A91-9840-9E39-B58615D140F4}" dt="2018-04-15T07:59:45.923" v="253" actId="1111"/>
          <ac:spMkLst>
            <pc:docMk/>
            <pc:sldMk cId="1942990721" sldId="257"/>
            <ac:spMk id="6" creationId="{C6A4B28B-E97B-2F4E-989C-F8E246E65743}"/>
          </ac:spMkLst>
        </pc:spChg>
        <pc:spChg chg="add del mod">
          <ac:chgData name="tooba sidhu" userId="4341c68b12c08223" providerId="LiveId" clId="{2E925616-7A91-9840-9E39-B58615D140F4}" dt="2018-04-15T07:59:43.133" v="250" actId="1111"/>
          <ac:spMkLst>
            <pc:docMk/>
            <pc:sldMk cId="1942990721" sldId="257"/>
            <ac:spMk id="7" creationId="{97D6E221-D287-4145-9EA4-CA8FB3306056}"/>
          </ac:spMkLst>
        </pc:spChg>
        <pc:graphicFrameChg chg="add del">
          <ac:chgData name="tooba sidhu" userId="4341c68b12c08223" providerId="LiveId" clId="{2E925616-7A91-9840-9E39-B58615D140F4}" dt="2018-04-15T07:59:46.726" v="254" actId="3680"/>
          <ac:graphicFrameMkLst>
            <pc:docMk/>
            <pc:sldMk cId="1942990721" sldId="257"/>
            <ac:graphicFrameMk id="4" creationId="{FB425A8E-03CD-3447-8095-34CD64C15928}"/>
          </ac:graphicFrameMkLst>
        </pc:graphicFrameChg>
        <pc:picChg chg="add mod">
          <ac:chgData name="tooba sidhu" userId="4341c68b12c08223" providerId="LiveId" clId="{2E925616-7A91-9840-9E39-B58615D140F4}" dt="2018-04-15T08:02:38.158" v="261" actId="1076"/>
          <ac:picMkLst>
            <pc:docMk/>
            <pc:sldMk cId="1942990721" sldId="257"/>
            <ac:picMk id="8" creationId="{B67F19CB-6832-6D4E-BFB8-AC0574AF6246}"/>
          </ac:picMkLst>
        </pc:picChg>
      </pc:sldChg>
      <pc:sldChg chg="modSp new">
        <pc:chgData name="tooba sidhu" userId="4341c68b12c08223" providerId="LiveId" clId="{2E925616-7A91-9840-9E39-B58615D140F4}" dt="2018-04-15T10:56:29.980" v="2378" actId="20577"/>
        <pc:sldMkLst>
          <pc:docMk/>
          <pc:sldMk cId="483297356" sldId="258"/>
        </pc:sldMkLst>
        <pc:spChg chg="mod">
          <ac:chgData name="tooba sidhu" userId="4341c68b12c08223" providerId="LiveId" clId="{2E925616-7A91-9840-9E39-B58615D140F4}" dt="2018-04-15T08:05:23.901" v="332" actId="20577"/>
          <ac:spMkLst>
            <pc:docMk/>
            <pc:sldMk cId="483297356" sldId="258"/>
            <ac:spMk id="2" creationId="{F9B0388E-B30A-194C-A80C-2BCD58C00C27}"/>
          </ac:spMkLst>
        </pc:spChg>
        <pc:spChg chg="mod">
          <ac:chgData name="tooba sidhu" userId="4341c68b12c08223" providerId="LiveId" clId="{2E925616-7A91-9840-9E39-B58615D140F4}" dt="2018-04-15T10:56:29.980" v="2378" actId="20577"/>
          <ac:spMkLst>
            <pc:docMk/>
            <pc:sldMk cId="483297356" sldId="258"/>
            <ac:spMk id="3" creationId="{A1130BE3-C134-4B41-B9B3-3B2B3AD1CF89}"/>
          </ac:spMkLst>
        </pc:spChg>
      </pc:sldChg>
      <pc:sldChg chg="new del">
        <pc:chgData name="tooba sidhu" userId="4341c68b12c08223" providerId="LiveId" clId="{2E925616-7A91-9840-9E39-B58615D140F4}" dt="2018-04-15T08:03:46.786" v="263" actId="680"/>
        <pc:sldMkLst>
          <pc:docMk/>
          <pc:sldMk cId="1723657352" sldId="258"/>
        </pc:sldMkLst>
      </pc:sldChg>
      <pc:sldChg chg="modSp new">
        <pc:chgData name="tooba sidhu" userId="4341c68b12c08223" providerId="LiveId" clId="{2E925616-7A91-9840-9E39-B58615D140F4}" dt="2018-04-15T10:05:20.933" v="2129" actId="5793"/>
        <pc:sldMkLst>
          <pc:docMk/>
          <pc:sldMk cId="1640782888" sldId="259"/>
        </pc:sldMkLst>
        <pc:spChg chg="mod">
          <ac:chgData name="tooba sidhu" userId="4341c68b12c08223" providerId="LiveId" clId="{2E925616-7A91-9840-9E39-B58615D140F4}" dt="2018-04-15T08:07:46.691" v="386" actId="20577"/>
          <ac:spMkLst>
            <pc:docMk/>
            <pc:sldMk cId="1640782888" sldId="259"/>
            <ac:spMk id="2" creationId="{F2B994F6-AD82-8640-BC0C-4516A99584E1}"/>
          </ac:spMkLst>
        </pc:spChg>
        <pc:spChg chg="mod">
          <ac:chgData name="tooba sidhu" userId="4341c68b12c08223" providerId="LiveId" clId="{2E925616-7A91-9840-9E39-B58615D140F4}" dt="2018-04-15T10:05:20.933" v="2129" actId="5793"/>
          <ac:spMkLst>
            <pc:docMk/>
            <pc:sldMk cId="1640782888" sldId="259"/>
            <ac:spMk id="3" creationId="{3D1502AF-3471-2141-A31D-E21885B985E1}"/>
          </ac:spMkLst>
        </pc:spChg>
      </pc:sldChg>
      <pc:sldChg chg="modSp new">
        <pc:chgData name="tooba sidhu" userId="4341c68b12c08223" providerId="LiveId" clId="{2E925616-7A91-9840-9E39-B58615D140F4}" dt="2018-04-15T10:06:06.355" v="2133" actId="21"/>
        <pc:sldMkLst>
          <pc:docMk/>
          <pc:sldMk cId="649305659" sldId="260"/>
        </pc:sldMkLst>
        <pc:spChg chg="mod">
          <ac:chgData name="tooba sidhu" userId="4341c68b12c08223" providerId="LiveId" clId="{2E925616-7A91-9840-9E39-B58615D140F4}" dt="2018-04-15T08:10:47.029" v="448" actId="20577"/>
          <ac:spMkLst>
            <pc:docMk/>
            <pc:sldMk cId="649305659" sldId="260"/>
            <ac:spMk id="2" creationId="{ACC97DF9-ABAA-DB42-A9BF-3309175C56E2}"/>
          </ac:spMkLst>
        </pc:spChg>
        <pc:spChg chg="mod">
          <ac:chgData name="tooba sidhu" userId="4341c68b12c08223" providerId="LiveId" clId="{2E925616-7A91-9840-9E39-B58615D140F4}" dt="2018-04-15T10:06:06.355" v="2133" actId="21"/>
          <ac:spMkLst>
            <pc:docMk/>
            <pc:sldMk cId="649305659" sldId="260"/>
            <ac:spMk id="3" creationId="{E46BE6D1-C206-D04E-858E-19FBFF4B1CAE}"/>
          </ac:spMkLst>
        </pc:spChg>
      </pc:sldChg>
      <pc:sldChg chg="modSp new">
        <pc:chgData name="tooba sidhu" userId="4341c68b12c08223" providerId="LiveId" clId="{2E925616-7A91-9840-9E39-B58615D140F4}" dt="2018-04-15T10:06:47.661" v="2138" actId="21"/>
        <pc:sldMkLst>
          <pc:docMk/>
          <pc:sldMk cId="3881988180" sldId="261"/>
        </pc:sldMkLst>
        <pc:spChg chg="mod">
          <ac:chgData name="tooba sidhu" userId="4341c68b12c08223" providerId="LiveId" clId="{2E925616-7A91-9840-9E39-B58615D140F4}" dt="2018-04-15T08:12:49.134" v="510" actId="20577"/>
          <ac:spMkLst>
            <pc:docMk/>
            <pc:sldMk cId="3881988180" sldId="261"/>
            <ac:spMk id="2" creationId="{2FA18784-786E-6746-980F-E404A84AAD2A}"/>
          </ac:spMkLst>
        </pc:spChg>
        <pc:spChg chg="mod">
          <ac:chgData name="tooba sidhu" userId="4341c68b12c08223" providerId="LiveId" clId="{2E925616-7A91-9840-9E39-B58615D140F4}" dt="2018-04-15T10:06:47.661" v="2138" actId="21"/>
          <ac:spMkLst>
            <pc:docMk/>
            <pc:sldMk cId="3881988180" sldId="261"/>
            <ac:spMk id="3" creationId="{1D4BF920-E376-DD42-B563-5D57438A890F}"/>
          </ac:spMkLst>
        </pc:spChg>
      </pc:sldChg>
      <pc:sldChg chg="modSp new">
        <pc:chgData name="tooba sidhu" userId="4341c68b12c08223" providerId="LiveId" clId="{2E925616-7A91-9840-9E39-B58615D140F4}" dt="2018-04-15T10:17:46.857" v="2265" actId="115"/>
        <pc:sldMkLst>
          <pc:docMk/>
          <pc:sldMk cId="3449363250" sldId="262"/>
        </pc:sldMkLst>
        <pc:spChg chg="mod">
          <ac:chgData name="tooba sidhu" userId="4341c68b12c08223" providerId="LiveId" clId="{2E925616-7A91-9840-9E39-B58615D140F4}" dt="2018-04-15T08:15:33.374" v="547" actId="22"/>
          <ac:spMkLst>
            <pc:docMk/>
            <pc:sldMk cId="3449363250" sldId="262"/>
            <ac:spMk id="2" creationId="{2DB8E63D-204D-EA40-AF15-F004D159650B}"/>
          </ac:spMkLst>
        </pc:spChg>
        <pc:spChg chg="mod">
          <ac:chgData name="tooba sidhu" userId="4341c68b12c08223" providerId="LiveId" clId="{2E925616-7A91-9840-9E39-B58615D140F4}" dt="2018-04-15T10:17:46.857" v="2265" actId="115"/>
          <ac:spMkLst>
            <pc:docMk/>
            <pc:sldMk cId="3449363250" sldId="262"/>
            <ac:spMk id="3" creationId="{2451D39D-9C27-CB4C-BAE4-EE7E12015F09}"/>
          </ac:spMkLst>
        </pc:spChg>
      </pc:sldChg>
      <pc:sldChg chg="delSp modSp new">
        <pc:chgData name="tooba sidhu" userId="4341c68b12c08223" providerId="LiveId" clId="{2E925616-7A91-9840-9E39-B58615D140F4}" dt="2018-04-15T10:19:20.777" v="2328" actId="13900"/>
        <pc:sldMkLst>
          <pc:docMk/>
          <pc:sldMk cId="2930194148" sldId="263"/>
        </pc:sldMkLst>
        <pc:spChg chg="del mod">
          <ac:chgData name="tooba sidhu" userId="4341c68b12c08223" providerId="LiveId" clId="{2E925616-7A91-9840-9E39-B58615D140F4}" dt="2018-04-15T09:49:15.671" v="1778" actId="478"/>
          <ac:spMkLst>
            <pc:docMk/>
            <pc:sldMk cId="2930194148" sldId="263"/>
            <ac:spMk id="2" creationId="{C04552C5-4DB2-8844-AE26-9129E924FD37}"/>
          </ac:spMkLst>
        </pc:spChg>
        <pc:spChg chg="mod">
          <ac:chgData name="tooba sidhu" userId="4341c68b12c08223" providerId="LiveId" clId="{2E925616-7A91-9840-9E39-B58615D140F4}" dt="2018-04-15T10:19:20.777" v="2328" actId="13900"/>
          <ac:spMkLst>
            <pc:docMk/>
            <pc:sldMk cId="2930194148" sldId="263"/>
            <ac:spMk id="3" creationId="{394F9265-BE0E-A34B-9963-73C871C984FC}"/>
          </ac:spMkLst>
        </pc:spChg>
      </pc:sldChg>
      <pc:sldChg chg="modSp new">
        <pc:chgData name="tooba sidhu" userId="4341c68b12c08223" providerId="LiveId" clId="{2E925616-7A91-9840-9E39-B58615D140F4}" dt="2018-04-15T08:49:03.947" v="1155" actId="113"/>
        <pc:sldMkLst>
          <pc:docMk/>
          <pc:sldMk cId="1002390983" sldId="264"/>
        </pc:sldMkLst>
        <pc:spChg chg="mod">
          <ac:chgData name="tooba sidhu" userId="4341c68b12c08223" providerId="LiveId" clId="{2E925616-7A91-9840-9E39-B58615D140F4}" dt="2018-04-15T08:37:51.040" v="960" actId="20577"/>
          <ac:spMkLst>
            <pc:docMk/>
            <pc:sldMk cId="1002390983" sldId="264"/>
            <ac:spMk id="2" creationId="{605F072B-E95D-1C40-BCFF-8E285F06F2FB}"/>
          </ac:spMkLst>
        </pc:spChg>
        <pc:spChg chg="mod">
          <ac:chgData name="tooba sidhu" userId="4341c68b12c08223" providerId="LiveId" clId="{2E925616-7A91-9840-9E39-B58615D140F4}" dt="2018-04-15T08:49:03.947" v="1155" actId="113"/>
          <ac:spMkLst>
            <pc:docMk/>
            <pc:sldMk cId="1002390983" sldId="264"/>
            <ac:spMk id="3" creationId="{AF872066-C522-3C4B-8CF6-35B5756996B8}"/>
          </ac:spMkLst>
        </pc:spChg>
      </pc:sldChg>
      <pc:sldChg chg="modSp new">
        <pc:chgData name="tooba sidhu" userId="4341c68b12c08223" providerId="LiveId" clId="{2E925616-7A91-9840-9E39-B58615D140F4}" dt="2018-04-15T08:49:38.501" v="1174" actId="20577"/>
        <pc:sldMkLst>
          <pc:docMk/>
          <pc:sldMk cId="318871570" sldId="265"/>
        </pc:sldMkLst>
        <pc:spChg chg="mod">
          <ac:chgData name="tooba sidhu" userId="4341c68b12c08223" providerId="LiveId" clId="{2E925616-7A91-9840-9E39-B58615D140F4}" dt="2018-04-15T08:49:38.501" v="1174" actId="20577"/>
          <ac:spMkLst>
            <pc:docMk/>
            <pc:sldMk cId="318871570" sldId="265"/>
            <ac:spMk id="2" creationId="{9204AC98-D9E0-D243-AC60-52DA4D439CDF}"/>
          </ac:spMkLst>
        </pc:spChg>
        <pc:spChg chg="mod">
          <ac:chgData name="tooba sidhu" userId="4341c68b12c08223" providerId="LiveId" clId="{2E925616-7A91-9840-9E39-B58615D140F4}" dt="2018-04-15T08:39:35.899" v="1010" actId="27636"/>
          <ac:spMkLst>
            <pc:docMk/>
            <pc:sldMk cId="318871570" sldId="265"/>
            <ac:spMk id="3" creationId="{48A455A7-3EEA-ED42-BB84-44AB1EAAF328}"/>
          </ac:spMkLst>
        </pc:spChg>
      </pc:sldChg>
      <pc:sldChg chg="modSp new">
        <pc:chgData name="tooba sidhu" userId="4341c68b12c08223" providerId="LiveId" clId="{2E925616-7A91-9840-9E39-B58615D140F4}" dt="2018-04-15T10:57:15.482" v="2380" actId="115"/>
        <pc:sldMkLst>
          <pc:docMk/>
          <pc:sldMk cId="1953782185" sldId="266"/>
        </pc:sldMkLst>
        <pc:spChg chg="mod">
          <ac:chgData name="tooba sidhu" userId="4341c68b12c08223" providerId="LiveId" clId="{2E925616-7A91-9840-9E39-B58615D140F4}" dt="2018-04-15T08:50:24.120" v="1189" actId="20577"/>
          <ac:spMkLst>
            <pc:docMk/>
            <pc:sldMk cId="1953782185" sldId="266"/>
            <ac:spMk id="2" creationId="{861893E4-10AC-3541-AB93-4911EDA9F5D7}"/>
          </ac:spMkLst>
        </pc:spChg>
        <pc:spChg chg="mod">
          <ac:chgData name="tooba sidhu" userId="4341c68b12c08223" providerId="LiveId" clId="{2E925616-7A91-9840-9E39-B58615D140F4}" dt="2018-04-15T10:57:15.482" v="2380" actId="115"/>
          <ac:spMkLst>
            <pc:docMk/>
            <pc:sldMk cId="1953782185" sldId="266"/>
            <ac:spMk id="3" creationId="{450018CA-7F02-F343-A9B3-63FD7FCF961D}"/>
          </ac:spMkLst>
        </pc:spChg>
      </pc:sldChg>
      <pc:sldChg chg="modSp new">
        <pc:chgData name="tooba sidhu" userId="4341c68b12c08223" providerId="LiveId" clId="{2E925616-7A91-9840-9E39-B58615D140F4}" dt="2018-04-15T09:48:55.387" v="1776" actId="20577"/>
        <pc:sldMkLst>
          <pc:docMk/>
          <pc:sldMk cId="2468791962" sldId="267"/>
        </pc:sldMkLst>
        <pc:spChg chg="mod">
          <ac:chgData name="tooba sidhu" userId="4341c68b12c08223" providerId="LiveId" clId="{2E925616-7A91-9840-9E39-B58615D140F4}" dt="2018-04-15T09:48:55.387" v="1776" actId="20577"/>
          <ac:spMkLst>
            <pc:docMk/>
            <pc:sldMk cId="2468791962" sldId="267"/>
            <ac:spMk id="2" creationId="{64D6784E-F0B9-104F-BF81-021942BC58F8}"/>
          </ac:spMkLst>
        </pc:spChg>
        <pc:spChg chg="mod">
          <ac:chgData name="tooba sidhu" userId="4341c68b12c08223" providerId="LiveId" clId="{2E925616-7A91-9840-9E39-B58615D140F4}" dt="2018-04-15T08:52:44.327" v="1270" actId="113"/>
          <ac:spMkLst>
            <pc:docMk/>
            <pc:sldMk cId="2468791962" sldId="267"/>
            <ac:spMk id="3" creationId="{8381A782-3914-DA47-9DD4-EC98A4532A0F}"/>
          </ac:spMkLst>
        </pc:spChg>
      </pc:sldChg>
      <pc:sldChg chg="modSp new addCm delCm">
        <pc:chgData name="tooba sidhu" userId="4341c68b12c08223" providerId="LiveId" clId="{2E925616-7A91-9840-9E39-B58615D140F4}" dt="2018-04-15T11:01:12.461" v="2392" actId="20577"/>
        <pc:sldMkLst>
          <pc:docMk/>
          <pc:sldMk cId="701336649" sldId="268"/>
        </pc:sldMkLst>
        <pc:spChg chg="mod">
          <ac:chgData name="tooba sidhu" userId="4341c68b12c08223" providerId="LiveId" clId="{2E925616-7A91-9840-9E39-B58615D140F4}" dt="2018-04-15T09:30:37.533" v="1313" actId="20577"/>
          <ac:spMkLst>
            <pc:docMk/>
            <pc:sldMk cId="701336649" sldId="268"/>
            <ac:spMk id="2" creationId="{9E5801C2-03CD-4C45-A7B4-8C5EA38D5453}"/>
          </ac:spMkLst>
        </pc:spChg>
        <pc:spChg chg="mod">
          <ac:chgData name="tooba sidhu" userId="4341c68b12c08223" providerId="LiveId" clId="{2E925616-7A91-9840-9E39-B58615D140F4}" dt="2018-04-15T11:01:12.461" v="2392" actId="20577"/>
          <ac:spMkLst>
            <pc:docMk/>
            <pc:sldMk cId="701336649" sldId="268"/>
            <ac:spMk id="3" creationId="{F4F9040F-CA95-8E44-9B57-BA3CCE95DDD0}"/>
          </ac:spMkLst>
        </pc:spChg>
      </pc:sldChg>
      <pc:sldChg chg="modSp new">
        <pc:chgData name="tooba sidhu" userId="4341c68b12c08223" providerId="LiveId" clId="{2E925616-7A91-9840-9E39-B58615D140F4}" dt="2018-04-15T09:47:52.713" v="1752" actId="20577"/>
        <pc:sldMkLst>
          <pc:docMk/>
          <pc:sldMk cId="1234993667" sldId="269"/>
        </pc:sldMkLst>
        <pc:spChg chg="mod">
          <ac:chgData name="tooba sidhu" userId="4341c68b12c08223" providerId="LiveId" clId="{2E925616-7A91-9840-9E39-B58615D140F4}" dt="2018-04-15T09:45:37.447" v="1700" actId="20577"/>
          <ac:spMkLst>
            <pc:docMk/>
            <pc:sldMk cId="1234993667" sldId="269"/>
            <ac:spMk id="2" creationId="{11667478-FE11-FB47-B5CD-886714290EC5}"/>
          </ac:spMkLst>
        </pc:spChg>
        <pc:spChg chg="mod">
          <ac:chgData name="tooba sidhu" userId="4341c68b12c08223" providerId="LiveId" clId="{2E925616-7A91-9840-9E39-B58615D140F4}" dt="2018-04-15T09:47:52.713" v="1752" actId="20577"/>
          <ac:spMkLst>
            <pc:docMk/>
            <pc:sldMk cId="1234993667" sldId="269"/>
            <ac:spMk id="3" creationId="{74EDACC6-DFBB-0D4F-811B-4C23AAECEBD8}"/>
          </ac:spMkLst>
        </pc:spChg>
      </pc:sldChg>
      <pc:sldChg chg="modSp new">
        <pc:chgData name="tooba sidhu" userId="4341c68b12c08223" providerId="LiveId" clId="{2E925616-7A91-9840-9E39-B58615D140F4}" dt="2018-04-15T09:48:14.753" v="1762" actId="20577"/>
        <pc:sldMkLst>
          <pc:docMk/>
          <pc:sldMk cId="1077082165" sldId="270"/>
        </pc:sldMkLst>
        <pc:spChg chg="mod">
          <ac:chgData name="tooba sidhu" userId="4341c68b12c08223" providerId="LiveId" clId="{2E925616-7A91-9840-9E39-B58615D140F4}" dt="2018-04-15T09:35:04.950" v="1452" actId="20577"/>
          <ac:spMkLst>
            <pc:docMk/>
            <pc:sldMk cId="1077082165" sldId="270"/>
            <ac:spMk id="2" creationId="{B11A29A1-2144-254D-86A2-71595B15CEDF}"/>
          </ac:spMkLst>
        </pc:spChg>
        <pc:spChg chg="mod">
          <ac:chgData name="tooba sidhu" userId="4341c68b12c08223" providerId="LiveId" clId="{2E925616-7A91-9840-9E39-B58615D140F4}" dt="2018-04-15T09:48:14.753" v="1762" actId="20577"/>
          <ac:spMkLst>
            <pc:docMk/>
            <pc:sldMk cId="1077082165" sldId="270"/>
            <ac:spMk id="3" creationId="{2972D088-F51A-3C40-96F4-60D7A53814E2}"/>
          </ac:spMkLst>
        </pc:spChg>
      </pc:sldChg>
      <pc:sldChg chg="modSp new">
        <pc:chgData name="tooba sidhu" userId="4341c68b12c08223" providerId="LiveId" clId="{2E925616-7A91-9840-9E39-B58615D140F4}" dt="2018-04-15T09:37:37.937" v="1651" actId="12"/>
        <pc:sldMkLst>
          <pc:docMk/>
          <pc:sldMk cId="2108617271" sldId="271"/>
        </pc:sldMkLst>
        <pc:spChg chg="mod">
          <ac:chgData name="tooba sidhu" userId="4341c68b12c08223" providerId="LiveId" clId="{2E925616-7A91-9840-9E39-B58615D140F4}" dt="2018-04-15T09:36:23.857" v="1605" actId="20577"/>
          <ac:spMkLst>
            <pc:docMk/>
            <pc:sldMk cId="2108617271" sldId="271"/>
            <ac:spMk id="2" creationId="{77B78228-0A65-D040-AD30-9E99933ACDEF}"/>
          </ac:spMkLst>
        </pc:spChg>
        <pc:spChg chg="mod">
          <ac:chgData name="tooba sidhu" userId="4341c68b12c08223" providerId="LiveId" clId="{2E925616-7A91-9840-9E39-B58615D140F4}" dt="2018-04-15T09:37:37.937" v="1651" actId="12"/>
          <ac:spMkLst>
            <pc:docMk/>
            <pc:sldMk cId="2108617271" sldId="271"/>
            <ac:spMk id="3" creationId="{82EE0721-CA78-FA4B-86B9-96D8C12FE7FB}"/>
          </ac:spMkLst>
        </pc:spChg>
      </pc:sldChg>
      <pc:sldChg chg="addSp delSp modSp new add del">
        <pc:chgData name="tooba sidhu" userId="4341c68b12c08223" providerId="LiveId" clId="{2E925616-7A91-9840-9E39-B58615D140F4}" dt="2018-04-15T10:55:59.656" v="2374" actId="22"/>
        <pc:sldMkLst>
          <pc:docMk/>
          <pc:sldMk cId="3991183463" sldId="272"/>
        </pc:sldMkLst>
        <pc:spChg chg="mod">
          <ac:chgData name="tooba sidhu" userId="4341c68b12c08223" providerId="LiveId" clId="{2E925616-7A91-9840-9E39-B58615D140F4}" dt="2018-04-15T10:16:32.237" v="2252" actId="14100"/>
          <ac:spMkLst>
            <pc:docMk/>
            <pc:sldMk cId="3991183463" sldId="272"/>
            <ac:spMk id="2" creationId="{58B023CE-18ED-3C42-A4CB-272B878A19CD}"/>
          </ac:spMkLst>
        </pc:spChg>
        <pc:spChg chg="del">
          <ac:chgData name="tooba sidhu" userId="4341c68b12c08223" providerId="LiveId" clId="{2E925616-7A91-9840-9E39-B58615D140F4}" dt="2018-04-15T10:16:18.425" v="2247" actId="478"/>
          <ac:spMkLst>
            <pc:docMk/>
            <pc:sldMk cId="3991183463" sldId="272"/>
            <ac:spMk id="3" creationId="{46F99A96-C912-D94F-A6CF-490A99E798A7}"/>
          </ac:spMkLst>
        </pc:spChg>
        <pc:spChg chg="add del">
          <ac:chgData name="tooba sidhu" userId="4341c68b12c08223" providerId="LiveId" clId="{2E925616-7A91-9840-9E39-B58615D140F4}" dt="2018-04-15T10:55:59.656" v="2374" actId="22"/>
          <ac:spMkLst>
            <pc:docMk/>
            <pc:sldMk cId="3991183463" sldId="272"/>
            <ac:spMk id="4" creationId="{16B58C9D-E0C9-AF47-8C12-2F3F1C93A7B7}"/>
          </ac:spMkLst>
        </pc:spChg>
      </pc:sldChg>
      <pc:sldChg chg="addSp delSp new del">
        <pc:chgData name="tooba sidhu" userId="4341c68b12c08223" providerId="LiveId" clId="{2E925616-7A91-9840-9E39-B58615D140F4}" dt="2018-04-15T10:54:35.542" v="2339" actId="2696"/>
        <pc:sldMkLst>
          <pc:docMk/>
          <pc:sldMk cId="3465835552" sldId="273"/>
        </pc:sldMkLst>
        <pc:spChg chg="add del">
          <ac:chgData name="tooba sidhu" userId="4341c68b12c08223" providerId="LiveId" clId="{2E925616-7A91-9840-9E39-B58615D140F4}" dt="2018-04-15T10:23:30.272" v="2336" actId="22"/>
          <ac:spMkLst>
            <pc:docMk/>
            <pc:sldMk cId="3465835552" sldId="273"/>
            <ac:spMk id="5" creationId="{2FAAA53D-AFAB-3B41-BC26-282406F1DFD2}"/>
          </ac:spMkLst>
        </pc:spChg>
      </pc:sldChg>
      <pc:sldChg chg="modSp new del">
        <pc:chgData name="tooba sidhu" userId="4341c68b12c08223" providerId="LiveId" clId="{2E925616-7A91-9840-9E39-B58615D140F4}" dt="2018-04-15T10:54:39.109" v="2340" actId="2696"/>
        <pc:sldMkLst>
          <pc:docMk/>
          <pc:sldMk cId="344288841" sldId="274"/>
        </pc:sldMkLst>
        <pc:spChg chg="mod">
          <ac:chgData name="tooba sidhu" userId="4341c68b12c08223" providerId="LiveId" clId="{2E925616-7A91-9840-9E39-B58615D140F4}" dt="2018-04-15T10:20:28.609" v="2331" actId="1076"/>
          <ac:spMkLst>
            <pc:docMk/>
            <pc:sldMk cId="344288841" sldId="274"/>
            <ac:spMk id="2" creationId="{A4A424B7-C454-414E-BF4E-5768089B6F83}"/>
          </ac:spMkLst>
        </pc:spChg>
      </pc:sldChg>
      <pc:sldChg chg="new del">
        <pc:chgData name="tooba sidhu" userId="4341c68b12c08223" providerId="LiveId" clId="{2E925616-7A91-9840-9E39-B58615D140F4}" dt="2018-04-15T10:21:36.464" v="2334" actId="2696"/>
        <pc:sldMkLst>
          <pc:docMk/>
          <pc:sldMk cId="1648177033" sldId="275"/>
        </pc:sldMkLst>
      </pc:sldChg>
      <pc:sldChg chg="new del">
        <pc:chgData name="tooba sidhu" userId="4341c68b12c08223" providerId="LiveId" clId="{2E925616-7A91-9840-9E39-B58615D140F4}" dt="2018-04-15T10:54:41.579" v="2341" actId="2696"/>
        <pc:sldMkLst>
          <pc:docMk/>
          <pc:sldMk cId="1611097564" sldId="276"/>
        </pc:sldMkLst>
      </pc:sldChg>
      <pc:sldChg chg="new del">
        <pc:chgData name="tooba sidhu" userId="4341c68b12c08223" providerId="LiveId" clId="{2E925616-7A91-9840-9E39-B58615D140F4}" dt="2018-04-15T10:54:43.954" v="2342" actId="2696"/>
        <pc:sldMkLst>
          <pc:docMk/>
          <pc:sldMk cId="401190031" sldId="277"/>
        </pc:sldMkLst>
      </pc:sldChg>
      <pc:sldChg chg="new del">
        <pc:chgData name="tooba sidhu" userId="4341c68b12c08223" providerId="LiveId" clId="{2E925616-7A91-9840-9E39-B58615D140F4}" dt="2018-04-15T10:54:46.253" v="2343" actId="2696"/>
        <pc:sldMkLst>
          <pc:docMk/>
          <pc:sldMk cId="3039969455" sldId="278"/>
        </pc:sldMkLst>
      </pc:sldChg>
      <pc:sldChg chg="new del">
        <pc:chgData name="tooba sidhu" userId="4341c68b12c08223" providerId="LiveId" clId="{2E925616-7A91-9840-9E39-B58615D140F4}" dt="2018-04-15T10:54:48.248" v="2344" actId="2696"/>
        <pc:sldMkLst>
          <pc:docMk/>
          <pc:sldMk cId="4111898617" sldId="279"/>
        </pc:sldMkLst>
      </pc:sldChg>
      <pc:sldChg chg="new del">
        <pc:chgData name="tooba sidhu" userId="4341c68b12c08223" providerId="LiveId" clId="{2E925616-7A91-9840-9E39-B58615D140F4}" dt="2018-04-15T10:54:50.523" v="2345" actId="2696"/>
        <pc:sldMkLst>
          <pc:docMk/>
          <pc:sldMk cId="1568038845" sldId="280"/>
        </pc:sldMkLst>
      </pc:sldChg>
      <pc:sldChg chg="new add del">
        <pc:chgData name="tooba sidhu" userId="4341c68b12c08223" providerId="LiveId" clId="{2E925616-7A91-9840-9E39-B58615D140F4}" dt="2018-04-15T10:54:56.148" v="2348" actId="2696"/>
        <pc:sldMkLst>
          <pc:docMk/>
          <pc:sldMk cId="3935171288" sldId="281"/>
        </pc:sldMkLst>
      </pc:sldChg>
      <pc:sldChg chg="new del">
        <pc:chgData name="tooba sidhu" userId="4341c68b12c08223" providerId="LiveId" clId="{2E925616-7A91-9840-9E39-B58615D140F4}" dt="2018-04-15T10:54:58.364" v="2349" actId="2696"/>
        <pc:sldMkLst>
          <pc:docMk/>
          <pc:sldMk cId="2767578479" sldId="282"/>
        </pc:sldMkLst>
      </pc:sldChg>
      <pc:sldChg chg="new del">
        <pc:chgData name="tooba sidhu" userId="4341c68b12c08223" providerId="LiveId" clId="{2E925616-7A91-9840-9E39-B58615D140F4}" dt="2018-04-15T10:55:01.401" v="2350" actId="2696"/>
        <pc:sldMkLst>
          <pc:docMk/>
          <pc:sldMk cId="3517730094" sldId="283"/>
        </pc:sldMkLst>
      </pc:sldChg>
      <pc:sldChg chg="new del">
        <pc:chgData name="tooba sidhu" userId="4341c68b12c08223" providerId="LiveId" clId="{2E925616-7A91-9840-9E39-B58615D140F4}" dt="2018-04-15T10:55:03.819" v="2351" actId="2696"/>
        <pc:sldMkLst>
          <pc:docMk/>
          <pc:sldMk cId="2239231395" sldId="284"/>
        </pc:sldMkLst>
      </pc:sldChg>
      <pc:sldChg chg="new del">
        <pc:chgData name="tooba sidhu" userId="4341c68b12c08223" providerId="LiveId" clId="{2E925616-7A91-9840-9E39-B58615D140F4}" dt="2018-04-15T10:55:05.990" v="2352" actId="2696"/>
        <pc:sldMkLst>
          <pc:docMk/>
          <pc:sldMk cId="2426830468" sldId="285"/>
        </pc:sldMkLst>
      </pc:sldChg>
      <pc:sldChg chg="new del">
        <pc:chgData name="tooba sidhu" userId="4341c68b12c08223" providerId="LiveId" clId="{2E925616-7A91-9840-9E39-B58615D140F4}" dt="2018-04-15T10:55:08.295" v="2353" actId="2696"/>
        <pc:sldMkLst>
          <pc:docMk/>
          <pc:sldMk cId="2523644657" sldId="286"/>
        </pc:sldMkLst>
      </pc:sldChg>
      <pc:sldChg chg="new del">
        <pc:chgData name="tooba sidhu" userId="4341c68b12c08223" providerId="LiveId" clId="{2E925616-7A91-9840-9E39-B58615D140F4}" dt="2018-04-15T10:55:10.474" v="2354" actId="2696"/>
        <pc:sldMkLst>
          <pc:docMk/>
          <pc:sldMk cId="2641833494" sldId="287"/>
        </pc:sldMkLst>
      </pc:sldChg>
      <pc:sldChg chg="new del">
        <pc:chgData name="tooba sidhu" userId="4341c68b12c08223" providerId="LiveId" clId="{2E925616-7A91-9840-9E39-B58615D140F4}" dt="2018-04-15T10:55:12.454" v="2355" actId="2696"/>
        <pc:sldMkLst>
          <pc:docMk/>
          <pc:sldMk cId="2022141576" sldId="288"/>
        </pc:sldMkLst>
      </pc:sldChg>
      <pc:sldChg chg="new del">
        <pc:chgData name="tooba sidhu" userId="4341c68b12c08223" providerId="LiveId" clId="{2E925616-7A91-9840-9E39-B58615D140F4}" dt="2018-04-15T10:55:14.409" v="2356" actId="2696"/>
        <pc:sldMkLst>
          <pc:docMk/>
          <pc:sldMk cId="1687718626" sldId="289"/>
        </pc:sldMkLst>
      </pc:sldChg>
      <pc:sldChg chg="new del">
        <pc:chgData name="tooba sidhu" userId="4341c68b12c08223" providerId="LiveId" clId="{2E925616-7A91-9840-9E39-B58615D140F4}" dt="2018-04-15T10:55:16.679" v="2357" actId="2696"/>
        <pc:sldMkLst>
          <pc:docMk/>
          <pc:sldMk cId="2620084099" sldId="290"/>
        </pc:sldMkLst>
      </pc:sldChg>
      <pc:sldChg chg="new del">
        <pc:chgData name="tooba sidhu" userId="4341c68b12c08223" providerId="LiveId" clId="{2E925616-7A91-9840-9E39-B58615D140F4}" dt="2018-04-15T10:55:18.705" v="2358" actId="2696"/>
        <pc:sldMkLst>
          <pc:docMk/>
          <pc:sldMk cId="1816202996" sldId="291"/>
        </pc:sldMkLst>
      </pc:sldChg>
      <pc:sldChg chg="new del">
        <pc:chgData name="tooba sidhu" userId="4341c68b12c08223" providerId="LiveId" clId="{2E925616-7A91-9840-9E39-B58615D140F4}" dt="2018-04-15T10:55:21.119" v="2359" actId="2696"/>
        <pc:sldMkLst>
          <pc:docMk/>
          <pc:sldMk cId="3838500989" sldId="292"/>
        </pc:sldMkLst>
      </pc:sldChg>
      <pc:sldChg chg="new del">
        <pc:chgData name="tooba sidhu" userId="4341c68b12c08223" providerId="LiveId" clId="{2E925616-7A91-9840-9E39-B58615D140F4}" dt="2018-04-15T10:55:23.427" v="2360" actId="2696"/>
        <pc:sldMkLst>
          <pc:docMk/>
          <pc:sldMk cId="3887004899" sldId="293"/>
        </pc:sldMkLst>
      </pc:sldChg>
      <pc:sldChg chg="new del">
        <pc:chgData name="tooba sidhu" userId="4341c68b12c08223" providerId="LiveId" clId="{2E925616-7A91-9840-9E39-B58615D140F4}" dt="2018-04-15T10:55:25.361" v="2361" actId="2696"/>
        <pc:sldMkLst>
          <pc:docMk/>
          <pc:sldMk cId="1091070139" sldId="294"/>
        </pc:sldMkLst>
      </pc:sldChg>
      <pc:sldChg chg="new del">
        <pc:chgData name="tooba sidhu" userId="4341c68b12c08223" providerId="LiveId" clId="{2E925616-7A91-9840-9E39-B58615D140F4}" dt="2018-04-15T10:55:27.449" v="2362" actId="2696"/>
        <pc:sldMkLst>
          <pc:docMk/>
          <pc:sldMk cId="4127970390" sldId="295"/>
        </pc:sldMkLst>
      </pc:sldChg>
      <pc:sldChg chg="new del">
        <pc:chgData name="tooba sidhu" userId="4341c68b12c08223" providerId="LiveId" clId="{2E925616-7A91-9840-9E39-B58615D140F4}" dt="2018-04-15T10:55:29.465" v="2363" actId="2696"/>
        <pc:sldMkLst>
          <pc:docMk/>
          <pc:sldMk cId="2271379570" sldId="296"/>
        </pc:sldMkLst>
      </pc:sldChg>
      <pc:sldChg chg="new del">
        <pc:chgData name="tooba sidhu" userId="4341c68b12c08223" providerId="LiveId" clId="{2E925616-7A91-9840-9E39-B58615D140F4}" dt="2018-04-15T10:55:31.500" v="2364" actId="2696"/>
        <pc:sldMkLst>
          <pc:docMk/>
          <pc:sldMk cId="3025802308" sldId="297"/>
        </pc:sldMkLst>
      </pc:sldChg>
      <pc:sldChg chg="new del">
        <pc:chgData name="tooba sidhu" userId="4341c68b12c08223" providerId="LiveId" clId="{2E925616-7A91-9840-9E39-B58615D140F4}" dt="2018-04-15T10:55:33.413" v="2365" actId="2696"/>
        <pc:sldMkLst>
          <pc:docMk/>
          <pc:sldMk cId="3431453083" sldId="298"/>
        </pc:sldMkLst>
      </pc:sldChg>
      <pc:sldChg chg="new del">
        <pc:chgData name="tooba sidhu" userId="4341c68b12c08223" providerId="LiveId" clId="{2E925616-7A91-9840-9E39-B58615D140F4}" dt="2018-04-15T10:55:35.602" v="2366" actId="2696"/>
        <pc:sldMkLst>
          <pc:docMk/>
          <pc:sldMk cId="74670988" sldId="299"/>
        </pc:sldMkLst>
      </pc:sldChg>
      <pc:sldChg chg="new del">
        <pc:chgData name="tooba sidhu" userId="4341c68b12c08223" providerId="LiveId" clId="{2E925616-7A91-9840-9E39-B58615D140F4}" dt="2018-04-15T10:55:37.818" v="2367" actId="2696"/>
        <pc:sldMkLst>
          <pc:docMk/>
          <pc:sldMk cId="1292117024" sldId="300"/>
        </pc:sldMkLst>
      </pc:sldChg>
      <pc:sldChg chg="new del">
        <pc:chgData name="tooba sidhu" userId="4341c68b12c08223" providerId="LiveId" clId="{2E925616-7A91-9840-9E39-B58615D140F4}" dt="2018-04-15T10:55:39.957" v="2368" actId="2696"/>
        <pc:sldMkLst>
          <pc:docMk/>
          <pc:sldMk cId="3439758121" sldId="301"/>
        </pc:sldMkLst>
      </pc:sldChg>
      <pc:sldChg chg="new del">
        <pc:chgData name="tooba sidhu" userId="4341c68b12c08223" providerId="LiveId" clId="{2E925616-7A91-9840-9E39-B58615D140F4}" dt="2018-04-15T10:55:53.445" v="2372" actId="2696"/>
        <pc:sldMkLst>
          <pc:docMk/>
          <pc:sldMk cId="3409120413" sldId="302"/>
        </pc:sldMkLst>
      </pc:sldChg>
      <pc:sldChg chg="new del">
        <pc:chgData name="tooba sidhu" userId="4341c68b12c08223" providerId="LiveId" clId="{2E925616-7A91-9840-9E39-B58615D140F4}" dt="2018-04-15T10:55:51.456" v="2371" actId="2696"/>
        <pc:sldMkLst>
          <pc:docMk/>
          <pc:sldMk cId="830427980" sldId="303"/>
        </pc:sldMkLst>
      </pc:sldChg>
      <pc:sldChg chg="new del">
        <pc:chgData name="tooba sidhu" userId="4341c68b12c08223" providerId="LiveId" clId="{2E925616-7A91-9840-9E39-B58615D140F4}" dt="2018-04-15T10:55:49.391" v="2370" actId="2696"/>
        <pc:sldMkLst>
          <pc:docMk/>
          <pc:sldMk cId="40949401" sldId="304"/>
        </pc:sldMkLst>
      </pc:sldChg>
      <pc:sldChg chg="new del">
        <pc:chgData name="tooba sidhu" userId="4341c68b12c08223" providerId="LiveId" clId="{2E925616-7A91-9840-9E39-B58615D140F4}" dt="2018-04-15T10:55:47.458" v="2369" actId="2696"/>
        <pc:sldMkLst>
          <pc:docMk/>
          <pc:sldMk cId="1598431945" sldId="305"/>
        </pc:sldMkLst>
      </pc:sldChg>
      <pc:sldChg chg="modSp new add del">
        <pc:chgData name="tooba sidhu" userId="4341c68b12c08223" providerId="LiveId" clId="{2E925616-7A91-9840-9E39-B58615D140F4}" dt="2018-04-15T09:44:04.301" v="1669" actId="680"/>
        <pc:sldMkLst>
          <pc:docMk/>
          <pc:sldMk cId="286132262" sldId="306"/>
        </pc:sldMkLst>
        <pc:spChg chg="mod">
          <ac:chgData name="tooba sidhu" userId="4341c68b12c08223" providerId="LiveId" clId="{2E925616-7A91-9840-9E39-B58615D140F4}" dt="2018-04-15T09:43:54.420" v="1664" actId="1076"/>
          <ac:spMkLst>
            <pc:docMk/>
            <pc:sldMk cId="286132262" sldId="306"/>
            <ac:spMk id="3" creationId="{DDDA12B3-2A2B-8347-A9D4-F503FA0E1C8E}"/>
          </ac:spMkLst>
        </pc:spChg>
      </pc:sldChg>
      <pc:sldChg chg="modSp new">
        <pc:chgData name="tooba sidhu" userId="4341c68b12c08223" providerId="LiveId" clId="{2E925616-7A91-9840-9E39-B58615D140F4}" dt="2018-04-15T11:02:36.985" v="2481" actId="12"/>
        <pc:sldMkLst>
          <pc:docMk/>
          <pc:sldMk cId="4194394475" sldId="306"/>
        </pc:sldMkLst>
        <pc:spChg chg="mod">
          <ac:chgData name="tooba sidhu" userId="4341c68b12c08223" providerId="LiveId" clId="{2E925616-7A91-9840-9E39-B58615D140F4}" dt="2018-04-15T11:02:14.248" v="2441" actId="20577"/>
          <ac:spMkLst>
            <pc:docMk/>
            <pc:sldMk cId="4194394475" sldId="306"/>
            <ac:spMk id="2" creationId="{867FA35A-B04D-6D4B-BF89-4B5D549ABBE4}"/>
          </ac:spMkLst>
        </pc:spChg>
        <pc:spChg chg="mod">
          <ac:chgData name="tooba sidhu" userId="4341c68b12c08223" providerId="LiveId" clId="{2E925616-7A91-9840-9E39-B58615D140F4}" dt="2018-04-15T11:02:36.985" v="2481" actId="12"/>
          <ac:spMkLst>
            <pc:docMk/>
            <pc:sldMk cId="4194394475" sldId="306"/>
            <ac:spMk id="3" creationId="{8A7ECF19-7145-8349-9C3A-DDB78F298974}"/>
          </ac:spMkLst>
        </pc:spChg>
      </pc:sldChg>
      <pc:sldChg chg="new del">
        <pc:chgData name="tooba sidhu" userId="4341c68b12c08223" providerId="LiveId" clId="{2E925616-7A91-9840-9E39-B58615D140F4}" dt="2018-04-15T10:21:05.473" v="2333" actId="680"/>
        <pc:sldMkLst>
          <pc:docMk/>
          <pc:sldMk cId="2396258034" sldId="307"/>
        </pc:sldMkLst>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pPr/>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pPr/>
              <a:t>1/13/2020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pPr/>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pPr/>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pPr/>
              <a:t>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pPr/>
              <a:t>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pPr/>
              <a:t>1/13/2020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pPr/>
              <a:t>1/13/2020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pPr/>
              <a:t>1/13/2020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ACD434-68CE-D04B-ABB7-BA6A068B2107}"/>
              </a:ext>
            </a:extLst>
          </p:cNvPr>
          <p:cNvSpPr>
            <a:spLocks noGrp="1"/>
          </p:cNvSpPr>
          <p:nvPr>
            <p:ph type="ctrTitle"/>
          </p:nvPr>
        </p:nvSpPr>
        <p:spPr>
          <a:xfrm>
            <a:off x="1069848" y="1399032"/>
            <a:ext cx="9966960" cy="3035808"/>
          </a:xfrm>
        </p:spPr>
        <p:txBody>
          <a:bodyPr/>
          <a:lstStyle/>
          <a:p>
            <a:r>
              <a:rPr lang="en-US"/>
              <a:t>EXPORT Marketing</a:t>
            </a:r>
          </a:p>
        </p:txBody>
      </p:sp>
      <p:sp>
        <p:nvSpPr>
          <p:cNvPr id="3" name="Subtitle 2">
            <a:extLst>
              <a:ext uri="{FF2B5EF4-FFF2-40B4-BE49-F238E27FC236}">
                <a16:creationId xmlns:a16="http://schemas.microsoft.com/office/drawing/2014/main" xmlns="" id="{984E3C73-560A-C048-8D6D-173E67AC5308}"/>
              </a:ext>
            </a:extLst>
          </p:cNvPr>
          <p:cNvSpPr>
            <a:spLocks noGrp="1"/>
          </p:cNvSpPr>
          <p:nvPr>
            <p:ph type="subTitle" idx="1"/>
          </p:nvPr>
        </p:nvSpPr>
        <p:spPr>
          <a:xfrm>
            <a:off x="1069848" y="4800358"/>
            <a:ext cx="7891272" cy="1069848"/>
          </a:xfrm>
        </p:spPr>
        <p:txBody>
          <a:bodyPr>
            <a:normAutofit/>
          </a:bodyPr>
          <a:lstStyle/>
          <a:p>
            <a:endParaRPr lang="en-US" dirty="0"/>
          </a:p>
        </p:txBody>
      </p:sp>
    </p:spTree>
    <p:extLst>
      <p:ext uri="{BB962C8B-B14F-4D97-AF65-F5344CB8AC3E}">
        <p14:creationId xmlns:p14="http://schemas.microsoft.com/office/powerpoint/2010/main" xmlns="" val="660609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04AC98-D9E0-D243-AC60-52DA4D439CDF}"/>
              </a:ext>
            </a:extLst>
          </p:cNvPr>
          <p:cNvSpPr>
            <a:spLocks noGrp="1"/>
          </p:cNvSpPr>
          <p:nvPr>
            <p:ph type="title"/>
          </p:nvPr>
        </p:nvSpPr>
        <p:spPr/>
        <p:txBody>
          <a:bodyPr>
            <a:normAutofit/>
          </a:bodyPr>
          <a:lstStyle/>
          <a:p>
            <a:r>
              <a:rPr lang="en-US"/>
              <a:t>Shipping and custoM Formalities</a:t>
            </a:r>
          </a:p>
        </p:txBody>
      </p:sp>
      <p:sp>
        <p:nvSpPr>
          <p:cNvPr id="3" name="Content Placeholder 2">
            <a:extLst>
              <a:ext uri="{FF2B5EF4-FFF2-40B4-BE49-F238E27FC236}">
                <a16:creationId xmlns:a16="http://schemas.microsoft.com/office/drawing/2014/main" xmlns="" id="{48A455A7-3EEA-ED42-BB84-44AB1EAAF328}"/>
              </a:ext>
            </a:extLst>
          </p:cNvPr>
          <p:cNvSpPr>
            <a:spLocks noGrp="1"/>
          </p:cNvSpPr>
          <p:nvPr>
            <p:ph idx="1"/>
          </p:nvPr>
        </p:nvSpPr>
        <p:spPr/>
        <p:txBody>
          <a:bodyPr>
            <a:normAutofit fontScale="92500" lnSpcReduction="10000"/>
          </a:bodyPr>
          <a:lstStyle/>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The custom procedure can be briefly explained as follows.</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1) Submission of Document</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2) Verification of documents</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3) Carting order</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4) Storing the goods in the sheds</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5) Examination of goods</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6) Obtaining "Let Ship order"</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7) Loading of goods</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8) Payment of port dues</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9) Obtaining Bill of lading</a:t>
            </a:r>
            <a:endParaRPr lang="en-US"/>
          </a:p>
        </p:txBody>
      </p:sp>
    </p:spTree>
    <p:extLst>
      <p:ext uri="{BB962C8B-B14F-4D97-AF65-F5344CB8AC3E}">
        <p14:creationId xmlns:p14="http://schemas.microsoft.com/office/powerpoint/2010/main" xmlns="" val="318871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1893E4-10AC-3541-AB93-4911EDA9F5D7}"/>
              </a:ext>
            </a:extLst>
          </p:cNvPr>
          <p:cNvSpPr>
            <a:spLocks noGrp="1"/>
          </p:cNvSpPr>
          <p:nvPr>
            <p:ph type="title"/>
          </p:nvPr>
        </p:nvSpPr>
        <p:spPr/>
        <p:txBody>
          <a:bodyPr/>
          <a:lstStyle/>
          <a:p>
            <a:r>
              <a:rPr lang="en-US"/>
              <a:t>Marine insurance</a:t>
            </a:r>
          </a:p>
        </p:txBody>
      </p:sp>
      <p:sp>
        <p:nvSpPr>
          <p:cNvPr id="3" name="Content Placeholder 2">
            <a:extLst>
              <a:ext uri="{FF2B5EF4-FFF2-40B4-BE49-F238E27FC236}">
                <a16:creationId xmlns:a16="http://schemas.microsoft.com/office/drawing/2014/main" xmlns="" id="{450018CA-7F02-F343-A9B3-63FD7FCF961D}"/>
              </a:ext>
            </a:extLst>
          </p:cNvPr>
          <p:cNvSpPr>
            <a:spLocks noGrp="1"/>
          </p:cNvSpPr>
          <p:nvPr>
            <p:ph idx="1"/>
          </p:nvPr>
        </p:nvSpPr>
        <p:spPr>
          <a:xfrm>
            <a:off x="1066800" y="2093976"/>
            <a:ext cx="10058400" cy="4050792"/>
          </a:xfrm>
        </p:spPr>
        <p:txBody>
          <a:bodyPr>
            <a:normAutofit fontScale="92500" lnSpcReduction="20000"/>
          </a:bodyPr>
          <a:lstStyle/>
          <a:p>
            <a:pPr marL="0" indent="0">
              <a:buNone/>
            </a:pPr>
            <a:endParaRPr lang="en-US" sz="2000">
              <a:effectLst/>
              <a:latin typeface="Calibri" panose="020F0502020204030204" pitchFamily="34" charset="0"/>
              <a:ea typeface="SimSun" panose="020B0604020202020204" pitchFamily="34" charset="0"/>
              <a:cs typeface="Times New Roman" panose="02020603050405020304" pitchFamily="18" charset="0"/>
            </a:endParaRP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Marine Insurance is a contract under which the insurer undertakes to indemnity the insured against losses, caused due the perils of the sea.</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Section 3 of the Marine Insurance Act, 1963 defines a contract of marine insurance as an insurance cover for marine cargo, air cargo and post parcels. </a:t>
            </a:r>
          </a:p>
          <a:p>
            <a:pPr marL="0" indent="0">
              <a:buNone/>
            </a:pPr>
            <a:r>
              <a:rPr lang="en-US" sz="2000" b="1" u="sng">
                <a:effectLst/>
                <a:latin typeface="Calibri" panose="020F0502020204030204" pitchFamily="34" charset="0"/>
                <a:ea typeface="SimSun" panose="020B0604020202020204" pitchFamily="34" charset="0"/>
                <a:cs typeface="Times New Roman" panose="02020603050405020304" pitchFamily="18" charset="0"/>
              </a:rPr>
              <a:t>PROCEDURE FOR OBTAINING MARINE INSURANCE POLICY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1) Selection of Insurance Company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2) Type of policy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3) Proposal Form</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4) Verification of proposal form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5) Payment of premium</a:t>
            </a:r>
          </a:p>
          <a:p>
            <a:pPr marL="0" indent="0">
              <a:buNone/>
            </a:pPr>
            <a:r>
              <a:rPr lang="en-US">
                <a:latin typeface="Calibri" panose="020F0502020204030204" pitchFamily="34" charset="0"/>
                <a:cs typeface="Times New Roman" panose="02020603050405020304" pitchFamily="18" charset="0"/>
              </a:rPr>
              <a:t>6) Insurance Policy</a:t>
            </a:r>
            <a:endParaRPr lang="en-US"/>
          </a:p>
        </p:txBody>
      </p:sp>
    </p:spTree>
    <p:extLst>
      <p:ext uri="{BB962C8B-B14F-4D97-AF65-F5344CB8AC3E}">
        <p14:creationId xmlns:p14="http://schemas.microsoft.com/office/powerpoint/2010/main" xmlns="" val="1953782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D6784E-F0B9-104F-BF81-021942BC58F8}"/>
              </a:ext>
            </a:extLst>
          </p:cNvPr>
          <p:cNvSpPr>
            <a:spLocks noGrp="1"/>
          </p:cNvSpPr>
          <p:nvPr>
            <p:ph type="title"/>
          </p:nvPr>
        </p:nvSpPr>
        <p:spPr/>
        <p:txBody>
          <a:bodyPr/>
          <a:lstStyle/>
          <a:p>
            <a:r>
              <a:rPr lang="en-US"/>
              <a:t>Details</a:t>
            </a:r>
          </a:p>
        </p:txBody>
      </p:sp>
      <p:sp>
        <p:nvSpPr>
          <p:cNvPr id="3" name="Content Placeholder 2">
            <a:extLst>
              <a:ext uri="{FF2B5EF4-FFF2-40B4-BE49-F238E27FC236}">
                <a16:creationId xmlns:a16="http://schemas.microsoft.com/office/drawing/2014/main" xmlns="" id="{8381A782-3914-DA47-9DD4-EC98A4532A0F}"/>
              </a:ext>
            </a:extLst>
          </p:cNvPr>
          <p:cNvSpPr>
            <a:spLocks noGrp="1"/>
          </p:cNvSpPr>
          <p:nvPr>
            <p:ph idx="1"/>
          </p:nvPr>
        </p:nvSpPr>
        <p:spPr/>
        <p:txBody>
          <a:bodyPr>
            <a:normAutofit fontScale="70000" lnSpcReduction="20000"/>
          </a:bodyPr>
          <a:lstStyle/>
          <a:p>
            <a:pPr marL="0" indent="0">
              <a:buNone/>
            </a:pPr>
            <a:endParaRPr lang="en-US" sz="2000">
              <a:effectLst/>
              <a:latin typeface="Calibri" panose="020F0502020204030204" pitchFamily="34" charset="0"/>
              <a:ea typeface="SimSun" panose="020B0604020202020204" pitchFamily="34" charset="0"/>
              <a:cs typeface="Times New Roman" panose="02020603050405020304" pitchFamily="18" charset="0"/>
            </a:endParaRP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After making painsurf insurance, the insurance company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issues the insurance policy which contains the following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a) The name and address of the insurance company.</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b) The name and address of the insured.</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c) A description of the risks covered.</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d) A description of the goods insured.</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e) The sum insured.</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f) The date of issue, and the period of the policy.</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g) The places where claims are payable together with details of the agent to whom claims may be directed.</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h) Any other details, as applicable.</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7) Filing of claim</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8) Claim Amount</a:t>
            </a:r>
          </a:p>
          <a:p>
            <a:endParaRPr lang="en-US"/>
          </a:p>
        </p:txBody>
      </p:sp>
    </p:spTree>
    <p:extLst>
      <p:ext uri="{BB962C8B-B14F-4D97-AF65-F5344CB8AC3E}">
        <p14:creationId xmlns:p14="http://schemas.microsoft.com/office/powerpoint/2010/main" xmlns="" val="2468791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5801C2-03CD-4C45-A7B4-8C5EA38D5453}"/>
              </a:ext>
            </a:extLst>
          </p:cNvPr>
          <p:cNvSpPr>
            <a:spLocks noGrp="1"/>
          </p:cNvSpPr>
          <p:nvPr>
            <p:ph type="title"/>
          </p:nvPr>
        </p:nvSpPr>
        <p:spPr>
          <a:xfrm>
            <a:off x="1299657" y="254823"/>
            <a:ext cx="10058400" cy="1609344"/>
          </a:xfrm>
        </p:spPr>
        <p:txBody>
          <a:bodyPr/>
          <a:lstStyle/>
          <a:p>
            <a:r>
              <a:rPr lang="en-US"/>
              <a:t>Negotiation of export documents</a:t>
            </a:r>
          </a:p>
        </p:txBody>
      </p:sp>
      <p:sp>
        <p:nvSpPr>
          <p:cNvPr id="3" name="Content Placeholder 2">
            <a:extLst>
              <a:ext uri="{FF2B5EF4-FFF2-40B4-BE49-F238E27FC236}">
                <a16:creationId xmlns:a16="http://schemas.microsoft.com/office/drawing/2014/main" xmlns="" id="{F4F9040F-CA95-8E44-9B57-BA3CCE95DDD0}"/>
              </a:ext>
            </a:extLst>
          </p:cNvPr>
          <p:cNvSpPr>
            <a:spLocks noGrp="1"/>
          </p:cNvSpPr>
          <p:nvPr>
            <p:ph idx="1"/>
          </p:nvPr>
        </p:nvSpPr>
        <p:spPr>
          <a:xfrm>
            <a:off x="1154514" y="1637598"/>
            <a:ext cx="10058400" cy="4050792"/>
          </a:xfrm>
        </p:spPr>
        <p:txBody>
          <a:bodyPr>
            <a:normAutofit/>
          </a:bodyPr>
          <a:lstStyle/>
          <a:p>
            <a:pPr marL="0" indent="0">
              <a:buNone/>
            </a:pPr>
            <a:endParaRPr lang="en-US" sz="1800">
              <a:effectLst/>
              <a:latin typeface="Calibri" panose="020F0502020204030204" pitchFamily="34" charset="0"/>
              <a:ea typeface="SimSun" panose="020B0604020202020204" pitchFamily="34" charset="0"/>
              <a:cs typeface="Times New Roman" panose="02020603050405020304" pitchFamily="18" charset="0"/>
            </a:endParaRP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The  submission  of  the  full  set  of  shipping  documents  to  the bank for realization of payments is called negotiation of documents.</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1) Negotiation of Documents</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 2) Letter of Indemnity </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  3) Dispatch of documents </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  4)  Declaration of  Export  </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 5) Declaration Forms </a:t>
            </a:r>
          </a:p>
          <a:p>
            <a:r>
              <a:rPr lang="en-US"/>
              <a:t>Declaratio</a:t>
            </a:r>
          </a:p>
        </p:txBody>
      </p:sp>
    </p:spTree>
    <p:extLst>
      <p:ext uri="{BB962C8B-B14F-4D97-AF65-F5344CB8AC3E}">
        <p14:creationId xmlns:p14="http://schemas.microsoft.com/office/powerpoint/2010/main" xmlns="" val="701336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7FA35A-B04D-6D4B-BF89-4B5D549ABBE4}"/>
              </a:ext>
            </a:extLst>
          </p:cNvPr>
          <p:cNvSpPr>
            <a:spLocks noGrp="1"/>
          </p:cNvSpPr>
          <p:nvPr>
            <p:ph type="title"/>
          </p:nvPr>
        </p:nvSpPr>
        <p:spPr/>
        <p:txBody>
          <a:bodyPr/>
          <a:lstStyle/>
          <a:p>
            <a:r>
              <a:rPr lang="en-US"/>
              <a:t>Realization of export proceeds</a:t>
            </a:r>
          </a:p>
        </p:txBody>
      </p:sp>
      <p:sp>
        <p:nvSpPr>
          <p:cNvPr id="3" name="Content Placeholder 2">
            <a:extLst>
              <a:ext uri="{FF2B5EF4-FFF2-40B4-BE49-F238E27FC236}">
                <a16:creationId xmlns:a16="http://schemas.microsoft.com/office/drawing/2014/main" xmlns="" id="{8A7ECF19-7145-8349-9C3A-DDB78F298974}"/>
              </a:ext>
            </a:extLst>
          </p:cNvPr>
          <p:cNvSpPr>
            <a:spLocks noGrp="1"/>
          </p:cNvSpPr>
          <p:nvPr>
            <p:ph idx="1"/>
          </p:nvPr>
        </p:nvSpPr>
        <p:spPr>
          <a:xfrm>
            <a:off x="1066800" y="2093976"/>
            <a:ext cx="10058400" cy="4050792"/>
          </a:xfrm>
        </p:spPr>
        <p:txBody>
          <a:bodyPr>
            <a:normAutofit fontScale="92500" lnSpcReduction="20000"/>
          </a:bodyPr>
          <a:lstStyle/>
          <a:p>
            <a:pPr marL="0" indent="0">
              <a:buNone/>
            </a:pPr>
            <a:endParaRPr lang="en-US" sz="1800" b="1" u="sng">
              <a:effectLst/>
              <a:latin typeface="Calibri" panose="020F0502020204030204" pitchFamily="34" charset="0"/>
              <a:ea typeface="SimSun" panose="020B0604020202020204" pitchFamily="34" charset="0"/>
              <a:cs typeface="Times New Roman" panose="02020603050405020304" pitchFamily="18" charset="0"/>
            </a:endParaRP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 Payment  against  exports  should  be  realized  only  through  an authorized  dealer.  No  payment  can  be  received  even  through  bank drafts and cheques, unless exempted otherwise by RBI. </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The following are the steps in realizing export proceeds.</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 1) Approaching a Bank</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 2) Submission of documents to the bank </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3) Verification of documents </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 4) Letter of Indemnity </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5) Discounting of Bills </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 6) Despatch of documents </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 7) Method of Realizationy</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8) Processing of G R Form </a:t>
            </a:r>
          </a:p>
          <a:p>
            <a:endParaRPr lang="en-US"/>
          </a:p>
        </p:txBody>
      </p:sp>
    </p:spTree>
    <p:extLst>
      <p:ext uri="{BB962C8B-B14F-4D97-AF65-F5344CB8AC3E}">
        <p14:creationId xmlns:p14="http://schemas.microsoft.com/office/powerpoint/2010/main" xmlns="" val="4194394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67478-FE11-FB47-B5CD-886714290EC5}"/>
              </a:ext>
            </a:extLst>
          </p:cNvPr>
          <p:cNvSpPr>
            <a:spLocks noGrp="1"/>
          </p:cNvSpPr>
          <p:nvPr>
            <p:ph type="title"/>
          </p:nvPr>
        </p:nvSpPr>
        <p:spPr/>
        <p:txBody>
          <a:bodyPr/>
          <a:lstStyle/>
          <a:p>
            <a:r>
              <a:rPr lang="en-US"/>
              <a:t>Iso 9000 certification meaning</a:t>
            </a:r>
          </a:p>
        </p:txBody>
      </p:sp>
      <p:sp>
        <p:nvSpPr>
          <p:cNvPr id="3" name="Content Placeholder 2">
            <a:extLst>
              <a:ext uri="{FF2B5EF4-FFF2-40B4-BE49-F238E27FC236}">
                <a16:creationId xmlns:a16="http://schemas.microsoft.com/office/drawing/2014/main" xmlns="" id="{74EDACC6-DFBB-0D4F-811B-4C23AAECEBD8}"/>
              </a:ext>
            </a:extLst>
          </p:cNvPr>
          <p:cNvSpPr>
            <a:spLocks noGrp="1"/>
          </p:cNvSpPr>
          <p:nvPr>
            <p:ph idx="1"/>
          </p:nvPr>
        </p:nvSpPr>
        <p:spPr>
          <a:xfrm>
            <a:off x="888419" y="2322576"/>
            <a:ext cx="10058400" cy="4050792"/>
          </a:xfrm>
        </p:spPr>
        <p:txBody>
          <a:bodyPr>
            <a:normAutofit fontScale="70000" lnSpcReduction="20000"/>
          </a:bodyPr>
          <a:lstStyle/>
          <a:p>
            <a:r>
              <a:rPr lang="en-US">
                <a:latin typeface="Calibri" panose="020F0502020204030204" pitchFamily="34" charset="0"/>
                <a:ea typeface="SimSun" panose="020B0604020202020204" pitchFamily="34" charset="0"/>
                <a:cs typeface="Times New Roman" panose="02020603050405020304" pitchFamily="18" charset="0"/>
              </a:rPr>
              <a:t> International or</a:t>
            </a:r>
            <a:r>
              <a:rPr lang="en-US" sz="2000">
                <a:effectLst/>
                <a:latin typeface="Calibri" panose="020F0502020204030204" pitchFamily="34" charset="0"/>
                <a:ea typeface="SimSun" panose="020B0604020202020204" pitchFamily="34" charset="0"/>
                <a:cs typeface="Times New Roman" panose="02020603050405020304" pitchFamily="18" charset="0"/>
              </a:rPr>
              <a:t>ganization  for  standardization  (ISO)  is  an international  body  representing  more  than  120  countries  .  The  objective  of  ISO  is  to  facilitate  the  development  of international  standards  in  order  to  reduce  the  “barriers”  effect  of different  national  standards  on  international  trade  of  goods  and services.  ISO  is  a  non-governmental  organization.</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 </a:t>
            </a:r>
            <a:r>
              <a:rPr lang="en-US" sz="2000" b="1" u="sng">
                <a:effectLst/>
                <a:latin typeface="Calibri" panose="020F0502020204030204" pitchFamily="34" charset="0"/>
                <a:ea typeface="SimSun" panose="020B0604020202020204" pitchFamily="34" charset="0"/>
                <a:cs typeface="Times New Roman" panose="02020603050405020304" pitchFamily="18" charset="0"/>
              </a:rPr>
              <a:t>Meaning of ISO 9000</a:t>
            </a:r>
          </a:p>
          <a:p>
            <a:r>
              <a:rPr lang="en-US" sz="2000">
                <a:effectLst/>
                <a:latin typeface="Calibri" panose="020F0502020204030204" pitchFamily="34" charset="0"/>
                <a:ea typeface="SimSun" panose="020B0604020202020204" pitchFamily="34" charset="0"/>
                <a:cs typeface="Times New Roman" panose="02020603050405020304" pitchFamily="18" charset="0"/>
              </a:rPr>
              <a:t> Quality  standard  recognized  at  the  global  level  is  called  ISO 9000.</a:t>
            </a:r>
          </a:p>
          <a:p>
            <a:r>
              <a:rPr lang="en-US" sz="2000">
                <a:effectLst/>
                <a:latin typeface="Calibri" panose="020F0502020204030204" pitchFamily="34" charset="0"/>
                <a:ea typeface="SimSun" panose="020B0604020202020204" pitchFamily="34" charset="0"/>
                <a:cs typeface="Times New Roman" panose="02020603050405020304" pitchFamily="18" charset="0"/>
              </a:rPr>
              <a:t> ISO  9000  provides  common  standards  of  products  and services  worldwide.  ISO  9000  is  essentially  a  mark  of  quality assurance.  It  is  adopted  by  more  than  120  countries.  The developed  nations  prefer  to  import  from  the  exporters  who  have obtained  ISO  9000  certification  for  their  products.</a:t>
            </a:r>
          </a:p>
          <a:p>
            <a:r>
              <a:rPr lang="en-US" sz="2000">
                <a:effectLst/>
                <a:latin typeface="Calibri" panose="020F0502020204030204" pitchFamily="34" charset="0"/>
                <a:ea typeface="SimSun" panose="020B0604020202020204" pitchFamily="34" charset="0"/>
                <a:cs typeface="Times New Roman" panose="02020603050405020304" pitchFamily="18" charset="0"/>
              </a:rPr>
              <a:t>ISO  9000  is  a  series  of  five  international  standards  an  quality management.  The  series  consists  of  ISO  9000,  ISO  9001,  ISO 9002, ISO 9003 and ISO 9004. These are as follows. </a:t>
            </a:r>
          </a:p>
          <a:p>
            <a:pPr marL="0" indent="0">
              <a:buNone/>
            </a:pPr>
            <a:r>
              <a:rPr lang="en-US" sz="2000" b="1" u="sng">
                <a:effectLst/>
                <a:latin typeface="Calibri" panose="020F0502020204030204" pitchFamily="34" charset="0"/>
                <a:ea typeface="SimSun" panose="020B0604020202020204" pitchFamily="34" charset="0"/>
                <a:cs typeface="Times New Roman" panose="02020603050405020304" pitchFamily="18" charset="0"/>
              </a:rPr>
              <a:t> STANDARDS </a:t>
            </a:r>
          </a:p>
          <a:p>
            <a:r>
              <a:rPr lang="en-US" b="1" u="sng">
                <a:latin typeface="Calibri" panose="020F0502020204030204" pitchFamily="34" charset="0"/>
                <a:ea typeface="SimSun" panose="020B0604020202020204" pitchFamily="34" charset="0"/>
                <a:cs typeface="Times New Roman" panose="02020603050405020304" pitchFamily="18" charset="0"/>
              </a:rPr>
              <a:t>I</a:t>
            </a:r>
            <a:r>
              <a:rPr lang="en-US" sz="2000">
                <a:effectLst/>
                <a:latin typeface="Calibri" panose="020F0502020204030204" pitchFamily="34" charset="0"/>
                <a:ea typeface="SimSun" panose="020B0604020202020204" pitchFamily="34" charset="0"/>
                <a:cs typeface="Times New Roman" panose="02020603050405020304" pitchFamily="18" charset="0"/>
              </a:rPr>
              <a:t>SO  9001-    Consists  of  20  elements  covering  design, development,  production,  installation  and  servicing.  It is the  most  comprehensive  standard.</a:t>
            </a:r>
          </a:p>
          <a:p>
            <a:r>
              <a:rPr lang="en-US" sz="2000">
                <a:effectLst/>
                <a:latin typeface="Calibri" panose="020F0502020204030204" pitchFamily="34" charset="0"/>
                <a:ea typeface="SimSun" panose="020B0604020202020204" pitchFamily="34" charset="0"/>
                <a:cs typeface="Times New Roman" panose="02020603050405020304" pitchFamily="18" charset="0"/>
              </a:rPr>
              <a:t> ISO  9002   -  Same  as  9001  without  design  and  service, </a:t>
            </a:r>
          </a:p>
          <a:p>
            <a:r>
              <a:rPr lang="en-US" sz="2000">
                <a:effectLst/>
                <a:latin typeface="Calibri" panose="020F0502020204030204" pitchFamily="34" charset="0"/>
                <a:ea typeface="SimSun" panose="020B0604020202020204" pitchFamily="34" charset="0"/>
                <a:cs typeface="Times New Roman" panose="02020603050405020304" pitchFamily="18" charset="0"/>
              </a:rPr>
              <a:t>  ISO  9003  -  Consists  of  12  elements  covering  final  inspection  and testing for laboratories, ware houses etc. </a:t>
            </a:r>
          </a:p>
        </p:txBody>
      </p:sp>
    </p:spTree>
    <p:extLst>
      <p:ext uri="{BB962C8B-B14F-4D97-AF65-F5344CB8AC3E}">
        <p14:creationId xmlns:p14="http://schemas.microsoft.com/office/powerpoint/2010/main" xmlns="" val="1234993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1A29A1-2144-254D-86A2-71595B15CEDF}"/>
              </a:ext>
            </a:extLst>
          </p:cNvPr>
          <p:cNvSpPr>
            <a:spLocks noGrp="1"/>
          </p:cNvSpPr>
          <p:nvPr>
            <p:ph type="title"/>
          </p:nvPr>
        </p:nvSpPr>
        <p:spPr/>
        <p:txBody>
          <a:bodyPr/>
          <a:lstStyle/>
          <a:p>
            <a:r>
              <a:rPr lang="en-US"/>
              <a:t>Importance/advantages of ISO 9000</a:t>
            </a:r>
          </a:p>
        </p:txBody>
      </p:sp>
      <p:sp>
        <p:nvSpPr>
          <p:cNvPr id="3" name="Content Placeholder 2">
            <a:extLst>
              <a:ext uri="{FF2B5EF4-FFF2-40B4-BE49-F238E27FC236}">
                <a16:creationId xmlns:a16="http://schemas.microsoft.com/office/drawing/2014/main" xmlns="" id="{2972D088-F51A-3C40-96F4-60D7A53814E2}"/>
              </a:ext>
            </a:extLst>
          </p:cNvPr>
          <p:cNvSpPr>
            <a:spLocks noGrp="1"/>
          </p:cNvSpPr>
          <p:nvPr>
            <p:ph idx="1"/>
          </p:nvPr>
        </p:nvSpPr>
        <p:spPr>
          <a:xfrm>
            <a:off x="1066800" y="2093976"/>
            <a:ext cx="10058400" cy="4050792"/>
          </a:xfrm>
        </p:spPr>
        <p:txBody>
          <a:bodyPr>
            <a:normAutofit fontScale="70000" lnSpcReduction="20000"/>
          </a:bodyPr>
          <a:lstStyle/>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 </a:t>
            </a:r>
            <a:r>
              <a:rPr lang="en-US" sz="2000" b="1" u="sng">
                <a:effectLst/>
                <a:latin typeface="Calibri" panose="020F0502020204030204" pitchFamily="34" charset="0"/>
                <a:ea typeface="SimSun" panose="020B0604020202020204" pitchFamily="34" charset="0"/>
                <a:cs typeface="Times New Roman" panose="02020603050405020304" pitchFamily="18" charset="0"/>
              </a:rPr>
              <a:t>INTERNAL BENEFITS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1) Improvement in Efficiency</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2) Lower Reject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3) Better Relationship</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4) Team work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 5) Optimum Utilization of Resources</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6) Motivate personnel</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 </a:t>
            </a:r>
            <a:r>
              <a:rPr lang="en-US" sz="2000" b="1" u="sng">
                <a:effectLst/>
                <a:latin typeface="Calibri" panose="020F0502020204030204" pitchFamily="34" charset="0"/>
                <a:ea typeface="SimSun" panose="020B0604020202020204" pitchFamily="34" charset="0"/>
                <a:cs typeface="Times New Roman" panose="02020603050405020304" pitchFamily="18" charset="0"/>
              </a:rPr>
              <a:t>EXTERNAL BENEFITS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 1) Customer Satisfaction</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2)  Corporate image</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3) Improved competitiveness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4) Increase in sales</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5) Better Brand Image</a:t>
            </a:r>
          </a:p>
        </p:txBody>
      </p:sp>
    </p:spTree>
    <p:extLst>
      <p:ext uri="{BB962C8B-B14F-4D97-AF65-F5344CB8AC3E}">
        <p14:creationId xmlns:p14="http://schemas.microsoft.com/office/powerpoint/2010/main" xmlns="" val="1077082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B78228-0A65-D040-AD30-9E99933ACDEF}"/>
              </a:ext>
            </a:extLst>
          </p:cNvPr>
          <p:cNvSpPr>
            <a:spLocks noGrp="1"/>
          </p:cNvSpPr>
          <p:nvPr>
            <p:ph type="title"/>
          </p:nvPr>
        </p:nvSpPr>
        <p:spPr/>
        <p:txBody>
          <a:bodyPr/>
          <a:lstStyle/>
          <a:p>
            <a:r>
              <a:rPr lang="en-US"/>
              <a:t>Procedure certification for obtaining ISO</a:t>
            </a:r>
          </a:p>
        </p:txBody>
      </p:sp>
      <p:sp>
        <p:nvSpPr>
          <p:cNvPr id="3" name="Content Placeholder 2">
            <a:extLst>
              <a:ext uri="{FF2B5EF4-FFF2-40B4-BE49-F238E27FC236}">
                <a16:creationId xmlns:a16="http://schemas.microsoft.com/office/drawing/2014/main" xmlns="" id="{82EE0721-CA78-FA4B-86B9-96D8C12FE7FB}"/>
              </a:ext>
            </a:extLst>
          </p:cNvPr>
          <p:cNvSpPr>
            <a:spLocks noGrp="1"/>
          </p:cNvSpPr>
          <p:nvPr>
            <p:ph idx="1"/>
          </p:nvPr>
        </p:nvSpPr>
        <p:spPr>
          <a:xfrm>
            <a:off x="1202896" y="2093976"/>
            <a:ext cx="10058400" cy="4050792"/>
          </a:xfrm>
        </p:spPr>
        <p:txBody>
          <a:bodyPr>
            <a:normAutofit fontScale="85000" lnSpcReduction="20000"/>
          </a:bodyPr>
          <a:lstStyle/>
          <a:p>
            <a:pPr marL="0" indent="0">
              <a:buNone/>
            </a:pPr>
            <a:endParaRPr lang="en-US" sz="2000">
              <a:effectLst/>
              <a:latin typeface="Calibri" panose="020F0502020204030204" pitchFamily="34" charset="0"/>
              <a:ea typeface="SimSun" panose="020B0604020202020204" pitchFamily="34" charset="0"/>
              <a:cs typeface="Times New Roman" panose="02020603050405020304" pitchFamily="18" charset="0"/>
            </a:endParaRP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The  following  is  the  procedure to obtain ISO 9000 certification</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1) Assessment of existing quality procedure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2) Initiating corrective Action</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3) Preparation of Quality assurance programme</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4) Preparation of Quality Manual</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5) Selection of certification agency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6) Pre-inspection meeting</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7) Preliminary visit</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8) Actual assessment visitg</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 9) Certification </a:t>
            </a:r>
          </a:p>
          <a:p>
            <a:pPr marL="0" indent="0">
              <a:buNone/>
            </a:pPr>
            <a:r>
              <a:rPr lang="en-US" sz="2000">
                <a:effectLst/>
                <a:latin typeface="Calibri" panose="020F0502020204030204" pitchFamily="34" charset="0"/>
                <a:ea typeface="SimSun" panose="020B0604020202020204" pitchFamily="34" charset="0"/>
                <a:cs typeface="Times New Roman" panose="02020603050405020304" pitchFamily="18" charset="0"/>
              </a:rPr>
              <a:t> 10) Surveillance</a:t>
            </a:r>
            <a:endParaRPr lang="en-US"/>
          </a:p>
        </p:txBody>
      </p:sp>
    </p:spTree>
    <p:extLst>
      <p:ext uri="{BB962C8B-B14F-4D97-AF65-F5344CB8AC3E}">
        <p14:creationId xmlns:p14="http://schemas.microsoft.com/office/powerpoint/2010/main" xmlns="" val="2108617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B023CE-18ED-3C42-A4CB-272B878A19CD}"/>
              </a:ext>
            </a:extLst>
          </p:cNvPr>
          <p:cNvSpPr>
            <a:spLocks noGrp="1"/>
          </p:cNvSpPr>
          <p:nvPr>
            <p:ph type="title"/>
          </p:nvPr>
        </p:nvSpPr>
        <p:spPr>
          <a:xfrm>
            <a:off x="3778553" y="2122037"/>
            <a:ext cx="3720496" cy="2425773"/>
          </a:xfrm>
        </p:spPr>
        <p:txBody>
          <a:bodyPr/>
          <a:lstStyle/>
          <a:p>
            <a:r>
              <a:rPr lang="en-US"/>
              <a:t>Thankyou </a:t>
            </a:r>
            <a:r>
              <a:rPr lang="en-US">
                <a:sym typeface="Wingdings" pitchFamily="2" charset="2"/>
              </a:rPr>
              <a:t></a:t>
            </a:r>
            <a:endParaRPr lang="en-US"/>
          </a:p>
        </p:txBody>
      </p:sp>
    </p:spTree>
    <p:extLst>
      <p:ext uri="{BB962C8B-B14F-4D97-AF65-F5344CB8AC3E}">
        <p14:creationId xmlns:p14="http://schemas.microsoft.com/office/powerpoint/2010/main" xmlns="" val="3991183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631A68-DFA0-E243-87B0-F3CFECBD9146}"/>
              </a:ext>
            </a:extLst>
          </p:cNvPr>
          <p:cNvSpPr>
            <a:spLocks noGrp="1"/>
          </p:cNvSpPr>
          <p:nvPr>
            <p:ph type="title"/>
          </p:nvPr>
        </p:nvSpPr>
        <p:spPr/>
        <p:txBody>
          <a:bodyPr/>
          <a:lstStyle/>
          <a:p>
            <a:r>
              <a:rPr lang="en-US"/>
              <a:t>EXPORT PROCEDURE (Chp 12)</a:t>
            </a:r>
          </a:p>
        </p:txBody>
      </p:sp>
      <p:sp>
        <p:nvSpPr>
          <p:cNvPr id="3" name="Content Placeholder 2">
            <a:extLst>
              <a:ext uri="{FF2B5EF4-FFF2-40B4-BE49-F238E27FC236}">
                <a16:creationId xmlns:a16="http://schemas.microsoft.com/office/drawing/2014/main" xmlns="" id="{80543A5F-0464-EE42-9E44-77EE1E611CB8}"/>
              </a:ext>
            </a:extLst>
          </p:cNvPr>
          <p:cNvSpPr>
            <a:spLocks noGrp="1"/>
          </p:cNvSpPr>
          <p:nvPr>
            <p:ph idx="1"/>
          </p:nvPr>
        </p:nvSpPr>
        <p:spPr>
          <a:xfrm>
            <a:off x="1066800" y="2093976"/>
            <a:ext cx="10058400" cy="4050792"/>
          </a:xfrm>
        </p:spPr>
        <p:txBody>
          <a:bodyPr>
            <a:normAutofit/>
          </a:bodyPr>
          <a:lstStyle/>
          <a:p>
            <a:pPr lvl="0"/>
            <a:r>
              <a:rPr lang="en-US" sz="1800">
                <a:effectLst/>
                <a:latin typeface="Calibri" panose="020F0502020204030204" pitchFamily="34" charset="0"/>
                <a:ea typeface="Times New Roman" panose="020F0502020204030204" pitchFamily="34" charset="0"/>
                <a:cs typeface="Times New Roman" panose="020F0502020204030204" pitchFamily="34" charset="0"/>
              </a:rPr>
              <a:t>everything that the exporter is required to do right from the receipt of a confirmed order up to the realization</a:t>
            </a:r>
          </a:p>
          <a:p>
            <a:pPr lvl="0"/>
            <a:r>
              <a:rPr lang="en-US" sz="1800">
                <a:effectLst/>
                <a:latin typeface="Calibri" panose="020F0502020204030204" pitchFamily="34" charset="0"/>
                <a:ea typeface="Times New Roman" panose="020F0502020204030204" pitchFamily="34" charset="0"/>
                <a:cs typeface="Times New Roman" panose="020F0502020204030204" pitchFamily="34" charset="0"/>
              </a:rPr>
              <a:t>carried out under definite procedures</a:t>
            </a:r>
          </a:p>
          <a:p>
            <a:pPr lvl="0"/>
            <a:r>
              <a:rPr lang="en-US" sz="1800">
                <a:effectLst/>
                <a:latin typeface="Calibri" panose="020F0502020204030204" pitchFamily="34" charset="0"/>
                <a:ea typeface="Times New Roman" panose="020F0502020204030204" pitchFamily="34" charset="0"/>
                <a:cs typeface="Times New Roman" panose="020F0502020204030204" pitchFamily="34" charset="0"/>
              </a:rPr>
              <a:t>selling abroad requires specialized knowledge regarding certain matter</a:t>
            </a:r>
          </a:p>
          <a:p>
            <a:pPr lvl="0"/>
            <a:endParaRPr lang="en-US" sz="1800" b="1" u="sng">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buNone/>
            </a:pPr>
            <a:r>
              <a:rPr lang="en-US" sz="1800" b="1" u="sng">
                <a:latin typeface="Calibri" panose="020F0502020204030204" pitchFamily="34" charset="0"/>
                <a:ea typeface="Times New Roman" panose="02020603050405020304" pitchFamily="18" charset="0"/>
                <a:cs typeface="Times New Roman" panose="02020603050405020304" pitchFamily="18" charset="0"/>
              </a:rPr>
              <a:t>STAGES</a:t>
            </a:r>
            <a:r>
              <a:rPr lang="en-US" sz="1800" b="1" u="sng">
                <a:effectLst/>
                <a:latin typeface="Calibri" panose="020F0502020204030204" pitchFamily="34" charset="0"/>
                <a:ea typeface="Times New Roman" panose="02020603050405020304" pitchFamily="18" charset="0"/>
                <a:cs typeface="Times New Roman" panose="02020603050405020304" pitchFamily="18" charset="0"/>
              </a:rPr>
              <a:t> IN EXPORT PROCEDURE:</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lvl="0"/>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8">
            <a:extLst>
              <a:ext uri="{FF2B5EF4-FFF2-40B4-BE49-F238E27FC236}">
                <a16:creationId xmlns:a16="http://schemas.microsoft.com/office/drawing/2014/main" xmlns="" id="{B67F19CB-6832-6D4E-BFB8-AC0574AF6246}"/>
              </a:ext>
            </a:extLst>
          </p:cNvPr>
          <p:cNvPicPr>
            <a:picLocks noChangeAspect="1"/>
          </p:cNvPicPr>
          <p:nvPr/>
        </p:nvPicPr>
        <p:blipFill>
          <a:blip r:embed="rId2"/>
          <a:stretch>
            <a:fillRect/>
          </a:stretch>
        </p:blipFill>
        <p:spPr>
          <a:xfrm>
            <a:off x="2927048" y="4302842"/>
            <a:ext cx="5757333" cy="2246373"/>
          </a:xfrm>
          <a:prstGeom prst="rect">
            <a:avLst/>
          </a:prstGeom>
        </p:spPr>
      </p:pic>
    </p:spTree>
    <p:extLst>
      <p:ext uri="{BB962C8B-B14F-4D97-AF65-F5344CB8AC3E}">
        <p14:creationId xmlns:p14="http://schemas.microsoft.com/office/powerpoint/2010/main" xmlns="" val="1942990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B0388E-B30A-194C-A80C-2BCD58C00C27}"/>
              </a:ext>
            </a:extLst>
          </p:cNvPr>
          <p:cNvSpPr>
            <a:spLocks noGrp="1"/>
          </p:cNvSpPr>
          <p:nvPr>
            <p:ph type="title"/>
          </p:nvPr>
        </p:nvSpPr>
        <p:spPr/>
        <p:txBody>
          <a:bodyPr/>
          <a:lstStyle/>
          <a:p>
            <a:r>
              <a:rPr lang="en-US"/>
              <a:t>PRELIMINARY STAGE:</a:t>
            </a:r>
          </a:p>
        </p:txBody>
      </p:sp>
      <p:sp>
        <p:nvSpPr>
          <p:cNvPr id="3" name="Content Placeholder 2">
            <a:extLst>
              <a:ext uri="{FF2B5EF4-FFF2-40B4-BE49-F238E27FC236}">
                <a16:creationId xmlns:a16="http://schemas.microsoft.com/office/drawing/2014/main" xmlns="" id="{A1130BE3-C134-4B41-B9B3-3B2B3AD1CF89}"/>
              </a:ext>
            </a:extLst>
          </p:cNvPr>
          <p:cNvSpPr>
            <a:spLocks noGrp="1"/>
          </p:cNvSpPr>
          <p:nvPr>
            <p:ph idx="1"/>
          </p:nvPr>
        </p:nvSpPr>
        <p:spPr/>
        <p:txBody>
          <a:bodyPr>
            <a:normAutofit/>
          </a:bodyPr>
          <a:lstStyle/>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 1) Organizing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 2) Registering with various Authorities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a) Income Tax Authorities to obtain permanent Account Number (PAN).</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b) Jt. DGFT – to obtain Importer‟s exporter‟s code Number (IEC No.)</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c) EPC – to obtain Registration – cum –membership – certificate (RCMC)</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d) Other authorities, such as FIEO, sales Tax authorities, chambers of commerce etc.</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3) Appointing Agent / Distributors</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4) Approaching Foreign Buyers </a:t>
            </a:r>
          </a:p>
        </p:txBody>
      </p:sp>
    </p:spTree>
    <p:extLst>
      <p:ext uri="{BB962C8B-B14F-4D97-AF65-F5344CB8AC3E}">
        <p14:creationId xmlns:p14="http://schemas.microsoft.com/office/powerpoint/2010/main" xmlns="" val="483297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B994F6-AD82-8640-BC0C-4516A99584E1}"/>
              </a:ext>
            </a:extLst>
          </p:cNvPr>
          <p:cNvSpPr>
            <a:spLocks noGrp="1"/>
          </p:cNvSpPr>
          <p:nvPr>
            <p:ph type="title"/>
          </p:nvPr>
        </p:nvSpPr>
        <p:spPr/>
        <p:txBody>
          <a:bodyPr/>
          <a:lstStyle/>
          <a:p>
            <a:r>
              <a:rPr lang="en-US"/>
              <a:t>PRE-SHIPMENT STAGE:</a:t>
            </a:r>
          </a:p>
        </p:txBody>
      </p:sp>
      <p:sp>
        <p:nvSpPr>
          <p:cNvPr id="3" name="Content Placeholder 2">
            <a:extLst>
              <a:ext uri="{FF2B5EF4-FFF2-40B4-BE49-F238E27FC236}">
                <a16:creationId xmlns:a16="http://schemas.microsoft.com/office/drawing/2014/main" xmlns="" id="{3D1502AF-3471-2141-A31D-E21885B985E1}"/>
              </a:ext>
            </a:extLst>
          </p:cNvPr>
          <p:cNvSpPr>
            <a:spLocks noGrp="1"/>
          </p:cNvSpPr>
          <p:nvPr>
            <p:ph idx="1"/>
          </p:nvPr>
        </p:nvSpPr>
        <p:spPr>
          <a:xfrm>
            <a:off x="957943" y="1850573"/>
            <a:ext cx="10058400" cy="4318000"/>
          </a:xfrm>
        </p:spPr>
        <p:txBody>
          <a:bodyPr>
            <a:normAutofit fontScale="92500" lnSpcReduction="10000"/>
          </a:bodyPr>
          <a:lstStyle/>
          <a:p>
            <a:pPr marL="0" indent="0">
              <a:buNone/>
            </a:pPr>
            <a:r>
              <a:rPr lang="en-US" sz="1800">
                <a:latin typeface="Calibri" panose="020F0502020204030204" pitchFamily="34" charset="0"/>
                <a:ea typeface="Times New Roman" panose="02020603050405020304" pitchFamily="18" charset="0"/>
                <a:cs typeface="Times New Roman" panose="02020603050405020304" pitchFamily="18" charset="0"/>
              </a:rPr>
              <a:t>1)Co</a:t>
            </a:r>
            <a:r>
              <a:rPr lang="en-US" sz="1800">
                <a:effectLst/>
                <a:latin typeface="Calibri" panose="020F0502020204030204" pitchFamily="34" charset="0"/>
                <a:ea typeface="Times New Roman" panose="02020603050405020304" pitchFamily="18" charset="0"/>
                <a:cs typeface="Times New Roman" panose="02020603050405020304" pitchFamily="18" charset="0"/>
              </a:rPr>
              <a:t>firmation of order act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2) Obtaining Letter of credit</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3) Obtaining pre-shipment Finance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4) Obtaining Export License</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5) Production and Procurement of goods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6) Packing and Marketing</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7) Pre-shipment Inspection</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8) Central Excise Clearance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a)Export Under Rebate and b) Export Under the bond.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9) ECGC cover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10) Marine Insurance policy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11) Appointment of clearing and Forwarding Agent </a:t>
            </a:r>
          </a:p>
        </p:txBody>
      </p:sp>
    </p:spTree>
    <p:extLst>
      <p:ext uri="{BB962C8B-B14F-4D97-AF65-F5344CB8AC3E}">
        <p14:creationId xmlns:p14="http://schemas.microsoft.com/office/powerpoint/2010/main" xmlns="" val="1640782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C97DF9-ABAA-DB42-A9BF-3309175C56E2}"/>
              </a:ext>
            </a:extLst>
          </p:cNvPr>
          <p:cNvSpPr>
            <a:spLocks noGrp="1"/>
          </p:cNvSpPr>
          <p:nvPr>
            <p:ph type="title"/>
          </p:nvPr>
        </p:nvSpPr>
        <p:spPr/>
        <p:txBody>
          <a:bodyPr/>
          <a:lstStyle/>
          <a:p>
            <a:r>
              <a:rPr lang="en-US"/>
              <a:t>SHIPMENT STAGE :</a:t>
            </a:r>
          </a:p>
        </p:txBody>
      </p:sp>
      <p:sp>
        <p:nvSpPr>
          <p:cNvPr id="3" name="Content Placeholder 2">
            <a:extLst>
              <a:ext uri="{FF2B5EF4-FFF2-40B4-BE49-F238E27FC236}">
                <a16:creationId xmlns:a16="http://schemas.microsoft.com/office/drawing/2014/main" xmlns="" id="{E46BE6D1-C206-D04E-858E-19FBFF4B1CAE}"/>
              </a:ext>
            </a:extLst>
          </p:cNvPr>
          <p:cNvSpPr>
            <a:spLocks noGrp="1"/>
          </p:cNvSpPr>
          <p:nvPr>
            <p:ph idx="1"/>
          </p:nvPr>
        </p:nvSpPr>
        <p:spPr>
          <a:xfrm>
            <a:off x="1063752" y="1939979"/>
            <a:ext cx="10058400" cy="4050792"/>
          </a:xfrm>
        </p:spPr>
        <p:txBody>
          <a:bodyPr>
            <a:normAutofit/>
          </a:bodyPr>
          <a:lstStyle/>
          <a:p>
            <a:pPr marL="0" lvl="0" indent="0">
              <a:buNone/>
            </a:pPr>
            <a:r>
              <a:rPr lang="en-US" sz="1800" b="1" u="sng">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1) Reservation of space in the ship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2) Preparation and processing of shipping documents</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3) Physical Examination of goods at the port</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4) Loading of goods</a:t>
            </a:r>
            <a:endParaRPr lang="en-US"/>
          </a:p>
        </p:txBody>
      </p:sp>
    </p:spTree>
    <p:extLst>
      <p:ext uri="{BB962C8B-B14F-4D97-AF65-F5344CB8AC3E}">
        <p14:creationId xmlns:p14="http://schemas.microsoft.com/office/powerpoint/2010/main" xmlns="" val="649305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A18784-786E-6746-980F-E404A84AAD2A}"/>
              </a:ext>
            </a:extLst>
          </p:cNvPr>
          <p:cNvSpPr>
            <a:spLocks noGrp="1"/>
          </p:cNvSpPr>
          <p:nvPr>
            <p:ph type="title"/>
          </p:nvPr>
        </p:nvSpPr>
        <p:spPr/>
        <p:txBody>
          <a:bodyPr/>
          <a:lstStyle/>
          <a:p>
            <a:r>
              <a:rPr lang="en-US"/>
              <a:t>POST-SHIPMENT STAGE:</a:t>
            </a:r>
          </a:p>
        </p:txBody>
      </p:sp>
      <p:sp>
        <p:nvSpPr>
          <p:cNvPr id="3" name="Content Placeholder 2">
            <a:extLst>
              <a:ext uri="{FF2B5EF4-FFF2-40B4-BE49-F238E27FC236}">
                <a16:creationId xmlns:a16="http://schemas.microsoft.com/office/drawing/2014/main" xmlns="" id="{1D4BF920-E376-DD42-B563-5D57438A890F}"/>
              </a:ext>
            </a:extLst>
          </p:cNvPr>
          <p:cNvSpPr>
            <a:spLocks noGrp="1"/>
          </p:cNvSpPr>
          <p:nvPr>
            <p:ph idx="1"/>
          </p:nvPr>
        </p:nvSpPr>
        <p:spPr>
          <a:xfrm>
            <a:off x="1069848" y="2098717"/>
            <a:ext cx="10058400" cy="4050792"/>
          </a:xfrm>
        </p:spPr>
        <p:txBody>
          <a:bodyPr>
            <a:normAutofit/>
          </a:bodyPr>
          <a:lstStyle/>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1) Dispatch of Documents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2) Shipment font advice to importer</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3) Presentation of Documents to the Bank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4) Realization of export proceeds </a:t>
            </a:r>
          </a:p>
          <a:p>
            <a:pPr marL="0" indent="0">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5) Follow-up of Export sales</a:t>
            </a:r>
          </a:p>
        </p:txBody>
      </p:sp>
    </p:spTree>
    <p:extLst>
      <p:ext uri="{BB962C8B-B14F-4D97-AF65-F5344CB8AC3E}">
        <p14:creationId xmlns:p14="http://schemas.microsoft.com/office/powerpoint/2010/main" xmlns="" val="3881988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B8E63D-204D-EA40-AF15-F004D159650B}"/>
              </a:ext>
            </a:extLst>
          </p:cNvPr>
          <p:cNvSpPr>
            <a:spLocks noGrp="1"/>
          </p:cNvSpPr>
          <p:nvPr>
            <p:ph type="title"/>
          </p:nvPr>
        </p:nvSpPr>
        <p:spPr/>
        <p:txBody>
          <a:bodyPr/>
          <a:lstStyle/>
          <a:p>
            <a:r>
              <a:rPr lang="en-US" sz="5400" b="1" u="sng">
                <a:effectLst/>
                <a:latin typeface="Calibri" panose="020F0502020204030204" pitchFamily="34" charset="0"/>
                <a:ea typeface="Times New Roman" panose="02020603050405020304" pitchFamily="18" charset="0"/>
                <a:cs typeface="Times New Roman" panose="02020603050405020304" pitchFamily="18" charset="0"/>
              </a:rPr>
              <a:t>EXCISE CLEARANCE PROCEDURE</a:t>
            </a:r>
            <a:endParaRPr lang="en-US"/>
          </a:p>
        </p:txBody>
      </p:sp>
      <p:sp>
        <p:nvSpPr>
          <p:cNvPr id="3" name="Content Placeholder 2">
            <a:extLst>
              <a:ext uri="{FF2B5EF4-FFF2-40B4-BE49-F238E27FC236}">
                <a16:creationId xmlns:a16="http://schemas.microsoft.com/office/drawing/2014/main" xmlns="" id="{2451D39D-9C27-CB4C-BAE4-EE7E12015F09}"/>
              </a:ext>
            </a:extLst>
          </p:cNvPr>
          <p:cNvSpPr>
            <a:spLocks noGrp="1"/>
          </p:cNvSpPr>
          <p:nvPr>
            <p:ph idx="1"/>
          </p:nvPr>
        </p:nvSpPr>
        <p:spPr>
          <a:xfrm>
            <a:off x="1063752" y="1976663"/>
            <a:ext cx="10058400" cy="4050792"/>
          </a:xfrm>
        </p:spPr>
        <p:txBody>
          <a:bodyPr>
            <a:noAutofit/>
          </a:bodyPr>
          <a:lstStyle/>
          <a:p>
            <a:pPr lvl="1"/>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lvl="1"/>
            <a:r>
              <a:rPr lang="en-US" sz="1600">
                <a:effectLst/>
                <a:latin typeface="Calibri" panose="020F0502020204030204" pitchFamily="34" charset="0"/>
                <a:ea typeface="Times New Roman" panose="02020603050405020304" pitchFamily="18" charset="0"/>
                <a:cs typeface="Times New Roman" panose="02020603050405020304" pitchFamily="18" charset="0"/>
              </a:rPr>
              <a:t>Excise is a levy imposed by the Central Government on goods manufactured in India</a:t>
            </a:r>
          </a:p>
          <a:p>
            <a:pPr lvl="1"/>
            <a:r>
              <a:rPr lang="en-US" sz="1600">
                <a:effectLst/>
                <a:latin typeface="Calibri" panose="020F0502020204030204" pitchFamily="34" charset="0"/>
                <a:ea typeface="Times New Roman" panose="02020603050405020304" pitchFamily="18" charset="0"/>
                <a:cs typeface="Times New Roman" panose="02020603050405020304" pitchFamily="18" charset="0"/>
              </a:rPr>
              <a:t>Export under bond – The exporter need not pay any amount of duty but export the goods under a bond supported by a bank guarantee.</a:t>
            </a:r>
          </a:p>
          <a:p>
            <a:pPr lvl="1"/>
            <a:r>
              <a:rPr lang="en-US" sz="1600">
                <a:effectLst/>
                <a:latin typeface="Calibri" panose="020F0502020204030204" pitchFamily="34" charset="0"/>
                <a:ea typeface="Times New Roman" panose="02020603050405020304" pitchFamily="18" charset="0"/>
                <a:cs typeface="Times New Roman" panose="02020603050405020304" pitchFamily="18" charset="0"/>
              </a:rPr>
              <a:t>Export  under Rebate  – Under  this  system,  the  manufacturer  /  exporter  initially  pays the  duty  and  then  claims its  refund  after shipment  of  the  goods. </a:t>
            </a:r>
          </a:p>
          <a:p>
            <a:pPr marL="274320" lvl="1" indent="0">
              <a:buNone/>
            </a:pPr>
            <a:r>
              <a:rPr lang="en-US" sz="1600" b="1">
                <a:latin typeface="Calibri" panose="020F0502020204030204" pitchFamily="34" charset="0"/>
                <a:ea typeface="Times New Roman" panose="02020603050405020304" pitchFamily="18" charset="0"/>
                <a:cs typeface="Times New Roman" panose="02020603050405020304" pitchFamily="18" charset="0"/>
              </a:rPr>
              <a:t>        </a:t>
            </a:r>
            <a:r>
              <a:rPr lang="en-US" sz="1600" b="1" u="sng">
                <a:latin typeface="Calibri" panose="020F0502020204030204" pitchFamily="34" charset="0"/>
                <a:ea typeface="Times New Roman" panose="02020603050405020304" pitchFamily="18" charset="0"/>
                <a:cs typeface="Times New Roman" panose="02020603050405020304" pitchFamily="18" charset="0"/>
              </a:rPr>
              <a:t>PROC</a:t>
            </a:r>
            <a:r>
              <a:rPr lang="en-US" sz="1600" b="1" u="sng">
                <a:effectLst/>
                <a:latin typeface="Calibri" panose="020F0502020204030204" pitchFamily="34" charset="0"/>
                <a:ea typeface="Times New Roman" panose="02020603050405020304" pitchFamily="18" charset="0"/>
                <a:cs typeface="Times New Roman" panose="02020603050405020304" pitchFamily="18" charset="0"/>
              </a:rPr>
              <a:t>EDURE FOR EXCISE CLEARANCE:</a:t>
            </a:r>
          </a:p>
          <a:p>
            <a:pPr marL="274320" lvl="1" indent="0">
              <a:buNone/>
            </a:pPr>
            <a:r>
              <a:rPr lang="en-US" sz="1600">
                <a:effectLst/>
                <a:latin typeface="Calibri" panose="020F0502020204030204" pitchFamily="34" charset="0"/>
                <a:ea typeface="Times New Roman" panose="02020603050405020304" pitchFamily="18" charset="0"/>
                <a:cs typeface="Times New Roman" panose="02020603050405020304" pitchFamily="18" charset="0"/>
              </a:rPr>
              <a:t>The common procedure of excise clearance under „bond‟ and under „rebate‟ is as follows – </a:t>
            </a:r>
          </a:p>
          <a:p>
            <a:pPr marL="274320" lvl="1" indent="0">
              <a:buNone/>
            </a:pPr>
            <a:r>
              <a:rPr lang="en-US" sz="1600">
                <a:effectLst/>
                <a:latin typeface="Calibri" panose="020F0502020204030204" pitchFamily="34" charset="0"/>
                <a:ea typeface="Times New Roman" panose="02020603050405020304" pitchFamily="18" charset="0"/>
                <a:cs typeface="Times New Roman" panose="02020603050405020304" pitchFamily="18" charset="0"/>
              </a:rPr>
              <a:t>1) Preparing of Invoice </a:t>
            </a:r>
          </a:p>
          <a:p>
            <a:pPr marL="274320" lvl="1" indent="0">
              <a:buNone/>
            </a:pPr>
            <a:r>
              <a:rPr lang="en-US" sz="1600">
                <a:effectLst/>
                <a:latin typeface="Calibri" panose="020F0502020204030204" pitchFamily="34" charset="0"/>
                <a:ea typeface="Times New Roman" panose="02020603050405020304" pitchFamily="18" charset="0"/>
                <a:cs typeface="Times New Roman" panose="02020603050405020304" pitchFamily="18" charset="0"/>
              </a:rPr>
              <a:t>2) Filling up of ARE-1 Form</a:t>
            </a:r>
          </a:p>
          <a:p>
            <a:pPr marL="274320" lvl="1" indent="0">
              <a:buNone/>
            </a:pPr>
            <a:r>
              <a:rPr lang="en-US" sz="1600">
                <a:effectLst/>
                <a:latin typeface="Calibri" panose="020F0502020204030204" pitchFamily="34" charset="0"/>
                <a:ea typeface="Times New Roman" panose="02020603050405020304" pitchFamily="18" charset="0"/>
                <a:cs typeface="Times New Roman" panose="02020603050405020304" pitchFamily="18" charset="0"/>
              </a:rPr>
              <a:t>3) Application to Assistant collector </a:t>
            </a:r>
          </a:p>
          <a:p>
            <a:pPr marL="274320" lvl="1" indent="0">
              <a:buNone/>
            </a:pPr>
            <a:r>
              <a:rPr lang="en-US" sz="1600">
                <a:effectLst/>
                <a:latin typeface="Calibri" panose="020F0502020204030204" pitchFamily="34" charset="0"/>
                <a:ea typeface="Times New Roman" panose="02020603050405020304" pitchFamily="18" charset="0"/>
                <a:cs typeface="Times New Roman" panose="02020603050405020304" pitchFamily="18" charset="0"/>
              </a:rPr>
              <a:t>4) Instruction to Range Superintendent</a:t>
            </a:r>
          </a:p>
          <a:p>
            <a:pPr marL="274320" lvl="1" indent="0">
              <a:buNone/>
            </a:pPr>
            <a:r>
              <a:rPr lang="en-US" sz="1600">
                <a:effectLst/>
                <a:latin typeface="Calibri" panose="020F0502020204030204" pitchFamily="34" charset="0"/>
                <a:ea typeface="Times New Roman" panose="02020603050405020304" pitchFamily="18" charset="0"/>
                <a:cs typeface="Times New Roman" panose="02020603050405020304" pitchFamily="18" charset="0"/>
              </a:rPr>
              <a:t>5) Appointment of Inspector either at the factory or at the port. </a:t>
            </a:r>
          </a:p>
        </p:txBody>
      </p:sp>
    </p:spTree>
    <p:extLst>
      <p:ext uri="{BB962C8B-B14F-4D97-AF65-F5344CB8AC3E}">
        <p14:creationId xmlns:p14="http://schemas.microsoft.com/office/powerpoint/2010/main" xmlns="" val="3449363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94F9265-BE0E-A34B-9963-73C871C984FC}"/>
              </a:ext>
            </a:extLst>
          </p:cNvPr>
          <p:cNvSpPr>
            <a:spLocks noGrp="1"/>
          </p:cNvSpPr>
          <p:nvPr>
            <p:ph idx="1"/>
          </p:nvPr>
        </p:nvSpPr>
        <p:spPr>
          <a:xfrm>
            <a:off x="1638904" y="628952"/>
            <a:ext cx="8616646" cy="5261430"/>
          </a:xfrm>
        </p:spPr>
        <p:txBody>
          <a:bodyPr anchor="t">
            <a:normAutofit/>
          </a:bodyPr>
          <a:lstStyle/>
          <a:p>
            <a:pPr marL="274320" lvl="1" indent="0">
              <a:buNone/>
            </a:pPr>
            <a:endParaRPr lang="en-US">
              <a:latin typeface="Calibri" panose="020F0502020204030204" pitchFamily="34" charset="0"/>
              <a:ea typeface="Times New Roman" panose="02020603050405020304" pitchFamily="18" charset="0"/>
              <a:cs typeface="Times New Roman" panose="02020603050405020304" pitchFamily="18" charset="0"/>
            </a:endParaRPr>
          </a:p>
          <a:p>
            <a:pPr marL="274320" lvl="1" indent="0" algn="just">
              <a:buNone/>
            </a:pPr>
            <a:endParaRPr lang="en-US">
              <a:effectLst/>
              <a:latin typeface="Calibri" panose="020F0502020204030204" pitchFamily="34" charset="0"/>
              <a:ea typeface="Times New Roman" panose="02020603050405020304" pitchFamily="18" charset="0"/>
              <a:cs typeface="Times New Roman" panose="02020603050405020304" pitchFamily="18" charset="0"/>
            </a:endParaRPr>
          </a:p>
          <a:p>
            <a:pPr marL="274320" lvl="1" indent="0" algn="just">
              <a:buNone/>
            </a:pPr>
            <a:r>
              <a:rPr lang="en-US" sz="1600">
                <a:effectLst/>
                <a:latin typeface="Calibri" panose="020F0502020204030204" pitchFamily="34" charset="0"/>
                <a:ea typeface="Times New Roman" panose="02020603050405020304" pitchFamily="18" charset="0"/>
                <a:cs typeface="Times New Roman" panose="02020603050405020304" pitchFamily="18" charset="0"/>
              </a:rPr>
              <a:t>6) Processing of ARE-1 Form</a:t>
            </a:r>
          </a:p>
          <a:p>
            <a:pPr marL="274320" lvl="1" indent="0" algn="just">
              <a:buNone/>
            </a:pPr>
            <a:r>
              <a:rPr lang="en-US" sz="1600">
                <a:effectLst/>
                <a:latin typeface="Calibri" panose="020F0502020204030204" pitchFamily="34" charset="0"/>
                <a:ea typeface="Times New Roman" panose="02020603050405020304" pitchFamily="18" charset="0"/>
                <a:cs typeface="Times New Roman" panose="02020603050405020304" pitchFamily="18" charset="0"/>
              </a:rPr>
              <a:t>The fifth (blue) copy is returned to the exporter. </a:t>
            </a:r>
          </a:p>
          <a:p>
            <a:pPr marL="274320" lvl="1" indent="0" algn="just">
              <a:buNone/>
            </a:pPr>
            <a:r>
              <a:rPr lang="en-US" sz="1600">
                <a:effectLst/>
                <a:latin typeface="Calibri" panose="020F0502020204030204" pitchFamily="34" charset="0"/>
                <a:ea typeface="Times New Roman" panose="02020603050405020304" pitchFamily="18" charset="0"/>
                <a:cs typeface="Times New Roman" panose="02020603050405020304" pitchFamily="18" charset="0"/>
              </a:rPr>
              <a:t>b) The fourth (green) copy is sent by Excise Authorities to the chief Accounts officer of central Excise.</a:t>
            </a:r>
          </a:p>
          <a:p>
            <a:pPr marL="274320" lvl="1" indent="0" algn="just">
              <a:buNone/>
            </a:pPr>
            <a:r>
              <a:rPr lang="en-US">
                <a:effectLst/>
                <a:latin typeface="Calibri" panose="020F0502020204030204" pitchFamily="34" charset="0"/>
                <a:ea typeface="Times New Roman" panose="02020603050405020304" pitchFamily="18" charset="0"/>
                <a:cs typeface="Times New Roman" panose="02020603050405020304" pitchFamily="18" charset="0"/>
              </a:rPr>
              <a:t>c) The third (pink) copy is sent to maritime collector of central Excise at the part of shipment. </a:t>
            </a:r>
          </a:p>
          <a:p>
            <a:pPr marL="0" indent="0" algn="just">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     d) The original (white) and the duplicate (buff) copies are returned to the exporter.</a:t>
            </a:r>
          </a:p>
          <a:p>
            <a:pPr marL="0" indent="0" algn="just">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      e) The exporter hands over the original and the duplicate copies to the customs    authorities</a:t>
            </a:r>
          </a:p>
          <a:p>
            <a:pPr marL="0" indent="0" algn="just">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     f) The customs preventive officer sends the original to the maritime collector (MCCF) and the duplicate copy is returned to the exporter or his agent.</a:t>
            </a:r>
          </a:p>
          <a:p>
            <a:pPr marL="0" indent="0" algn="just">
              <a:buNone/>
            </a:pPr>
            <a:r>
              <a:rPr lang="en-US" sz="1800">
                <a:effectLst/>
                <a:latin typeface="Calibri" panose="020F0502020204030204" pitchFamily="34" charset="0"/>
                <a:ea typeface="Times New Roman" panose="02020603050405020304" pitchFamily="18" charset="0"/>
                <a:cs typeface="Times New Roman" panose="02020603050405020304" pitchFamily="18" charset="0"/>
              </a:rPr>
              <a:t>     7) Refund of Excise Duty </a:t>
            </a:r>
          </a:p>
        </p:txBody>
      </p:sp>
    </p:spTree>
    <p:extLst>
      <p:ext uri="{BB962C8B-B14F-4D97-AF65-F5344CB8AC3E}">
        <p14:creationId xmlns:p14="http://schemas.microsoft.com/office/powerpoint/2010/main" xmlns="" val="2930194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5F072B-E95D-1C40-BCFF-8E285F06F2FB}"/>
              </a:ext>
            </a:extLst>
          </p:cNvPr>
          <p:cNvSpPr>
            <a:spLocks noGrp="1"/>
          </p:cNvSpPr>
          <p:nvPr>
            <p:ph type="title"/>
          </p:nvPr>
        </p:nvSpPr>
        <p:spPr/>
        <p:txBody>
          <a:bodyPr/>
          <a:lstStyle/>
          <a:p>
            <a:r>
              <a:rPr lang="en-US"/>
              <a:t>ROLE OF CUSTOM AGENTS</a:t>
            </a:r>
          </a:p>
        </p:txBody>
      </p:sp>
      <p:sp>
        <p:nvSpPr>
          <p:cNvPr id="3" name="Content Placeholder 2">
            <a:extLst>
              <a:ext uri="{FF2B5EF4-FFF2-40B4-BE49-F238E27FC236}">
                <a16:creationId xmlns:a16="http://schemas.microsoft.com/office/drawing/2014/main" xmlns="" id="{AF872066-C522-3C4B-8CF6-35B5756996B8}"/>
              </a:ext>
            </a:extLst>
          </p:cNvPr>
          <p:cNvSpPr>
            <a:spLocks noGrp="1"/>
          </p:cNvSpPr>
          <p:nvPr>
            <p:ph idx="1"/>
          </p:nvPr>
        </p:nvSpPr>
        <p:spPr/>
        <p:txBody>
          <a:bodyPr>
            <a:normAutofit fontScale="85000" lnSpcReduction="20000"/>
          </a:bodyPr>
          <a:lstStyle/>
          <a:p>
            <a:pPr marL="0" indent="0">
              <a:buNone/>
            </a:pPr>
            <a:endParaRPr lang="en-US" sz="1800">
              <a:effectLst/>
              <a:latin typeface="Calibri" panose="020F0502020204030204" pitchFamily="34" charset="0"/>
              <a:ea typeface="SimSun" panose="020B0604020202020204" pitchFamily="34" charset="0"/>
              <a:cs typeface="Times New Roman" panose="02020603050405020304" pitchFamily="18" charset="0"/>
            </a:endParaRP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Custom Agents are the agents who look after the customs and forwarding formalities relating to export of goods.</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The following are the most important services provided by CHA</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1) Obtaining Shipping order</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2) Arrangement for Internal Transport</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3) Preparing of shipping Bill</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4) Submission of Documents to customs</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5) Obtaining carting order</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6) Storing of goods</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7) Obtaining "Let Export order"</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8) Obtaining "Let Ship order"</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9) Loading of goods</a:t>
            </a:r>
          </a:p>
          <a:p>
            <a:pPr marL="0" indent="0">
              <a:buNone/>
            </a:pPr>
            <a:r>
              <a:rPr lang="en-US" sz="1800">
                <a:effectLst/>
                <a:latin typeface="Calibri" panose="020F0502020204030204" pitchFamily="34" charset="0"/>
                <a:ea typeface="SimSun" panose="020B0604020202020204" pitchFamily="34" charset="0"/>
                <a:cs typeface="Times New Roman" panose="02020603050405020304" pitchFamily="18" charset="0"/>
              </a:rPr>
              <a:t>10) Obtaining Bill of Lading</a:t>
            </a:r>
            <a:endParaRPr lang="en-US"/>
          </a:p>
        </p:txBody>
      </p:sp>
    </p:spTree>
    <p:extLst>
      <p:ext uri="{BB962C8B-B14F-4D97-AF65-F5344CB8AC3E}">
        <p14:creationId xmlns:p14="http://schemas.microsoft.com/office/powerpoint/2010/main" xmlns="" val="10023909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otalTime>0</TotalTime>
  <Words>1282</Words>
  <Application>Microsoft Office PowerPoint</Application>
  <PresentationFormat>Custom</PresentationFormat>
  <Paragraphs>172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Wood Type</vt:lpstr>
      <vt:lpstr>EXPORT Marketing</vt:lpstr>
      <vt:lpstr>EXPORT PROCEDURE (Chp 12)</vt:lpstr>
      <vt:lpstr>PRELIMINARY STAGE:</vt:lpstr>
      <vt:lpstr>PRE-SHIPMENT STAGE:</vt:lpstr>
      <vt:lpstr>SHIPMENT STAGE :</vt:lpstr>
      <vt:lpstr>POST-SHIPMENT STAGE:</vt:lpstr>
      <vt:lpstr>EXCISE CLEARANCE PROCEDURE</vt:lpstr>
      <vt:lpstr>Slide 8</vt:lpstr>
      <vt:lpstr>ROLE OF CUSTOM AGENTS</vt:lpstr>
      <vt:lpstr>Shipping and custoM Formalities</vt:lpstr>
      <vt:lpstr>Marine insurance</vt:lpstr>
      <vt:lpstr>Details</vt:lpstr>
      <vt:lpstr>Negotiation of export documents</vt:lpstr>
      <vt:lpstr>Realization of export proceeds</vt:lpstr>
      <vt:lpstr>Iso 9000 certification meaning</vt:lpstr>
      <vt:lpstr>Importance/advantages of ISO 9000</vt:lpstr>
      <vt:lpstr>Procedure certification for obtaining ISO</vt:lpstr>
      <vt:lpstr>Thankyou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 Marketing</dc:title>
  <cp:lastModifiedBy>SOFTAGE</cp:lastModifiedBy>
  <cp:revision>3</cp:revision>
  <dcterms:modified xsi:type="dcterms:W3CDTF">2020-01-13T03:44:54Z</dcterms:modified>
</cp:coreProperties>
</file>