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ABD-868C-4BCC-B1F2-8DA056A67CE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1F12-CD9A-4247-9F73-606FC63E4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9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ABD-868C-4BCC-B1F2-8DA056A67CE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1F12-CD9A-4247-9F73-606FC63E4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5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ABD-868C-4BCC-B1F2-8DA056A67CE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1F12-CD9A-4247-9F73-606FC63E4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ABD-868C-4BCC-B1F2-8DA056A67CE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1F12-CD9A-4247-9F73-606FC63E4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6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ABD-868C-4BCC-B1F2-8DA056A67CE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1F12-CD9A-4247-9F73-606FC63E4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9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ABD-868C-4BCC-B1F2-8DA056A67CE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1F12-CD9A-4247-9F73-606FC63E4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3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ABD-868C-4BCC-B1F2-8DA056A67CE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1F12-CD9A-4247-9F73-606FC63E4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7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ABD-868C-4BCC-B1F2-8DA056A67CE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1F12-CD9A-4247-9F73-606FC63E4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1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ABD-868C-4BCC-B1F2-8DA056A67CE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1F12-CD9A-4247-9F73-606FC63E4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6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ABD-868C-4BCC-B1F2-8DA056A67CE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1F12-CD9A-4247-9F73-606FC63E4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2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ABD-868C-4BCC-B1F2-8DA056A67CE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1F12-CD9A-4247-9F73-606FC63E4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1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2ABD-868C-4BCC-B1F2-8DA056A67CE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1F12-CD9A-4247-9F73-606FC63E4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7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94524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75922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86" y="457200"/>
            <a:ext cx="10515600" cy="8683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6" y="457200"/>
            <a:ext cx="10515600" cy="5719763"/>
          </a:xfrm>
        </p:spPr>
      </p:pic>
    </p:spTree>
    <p:extLst>
      <p:ext uri="{BB962C8B-B14F-4D97-AF65-F5344CB8AC3E}">
        <p14:creationId xmlns:p14="http://schemas.microsoft.com/office/powerpoint/2010/main" val="188213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4215497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87192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310634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946164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396362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882791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424288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37561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71610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582928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20202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2571666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873385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269821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51957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39690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6197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310063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92710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99447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57911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97214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Widescreen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Aamir</dc:creator>
  <cp:lastModifiedBy>Aamir</cp:lastModifiedBy>
  <cp:revision>25</cp:revision>
  <dcterms:created xsi:type="dcterms:W3CDTF">2020-11-16T08:41:51Z</dcterms:created>
  <dcterms:modified xsi:type="dcterms:W3CDTF">2020-11-16T09:05:41Z</dcterms:modified>
</cp:coreProperties>
</file>