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8647FD9-D89A-45DA-A2CD-3905AE1D664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1DA6778-BF75-4D64-BDFB-971BA639930E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44557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7FD9-D89A-45DA-A2CD-3905AE1D664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6778-BF75-4D64-BDFB-971BA639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5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7FD9-D89A-45DA-A2CD-3905AE1D664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6778-BF75-4D64-BDFB-971BA639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1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7FD9-D89A-45DA-A2CD-3905AE1D664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6778-BF75-4D64-BDFB-971BA639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2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647FD9-D89A-45DA-A2CD-3905AE1D664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DA6778-BF75-4D64-BDFB-971BA63993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60649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7FD9-D89A-45DA-A2CD-3905AE1D664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6778-BF75-4D64-BDFB-971BA639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7FD9-D89A-45DA-A2CD-3905AE1D664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6778-BF75-4D64-BDFB-971BA639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6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7FD9-D89A-45DA-A2CD-3905AE1D664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6778-BF75-4D64-BDFB-971BA639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3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7FD9-D89A-45DA-A2CD-3905AE1D664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6778-BF75-4D64-BDFB-971BA639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7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647FD9-D89A-45DA-A2CD-3905AE1D664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DA6778-BF75-4D64-BDFB-971BA639930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840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647FD9-D89A-45DA-A2CD-3905AE1D664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DA6778-BF75-4D64-BDFB-971BA639930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517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8647FD9-D89A-45DA-A2CD-3905AE1D664D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1DA6778-BF75-4D64-BDFB-971BA639930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9148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0EEB3-9FBD-4497-9135-62131F265D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Skimming and Skipping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7A8D40-19A2-46EE-BCEF-49D169F23D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 Skills</a:t>
            </a:r>
          </a:p>
        </p:txBody>
      </p:sp>
    </p:spTree>
    <p:extLst>
      <p:ext uri="{BB962C8B-B14F-4D97-AF65-F5344CB8AC3E}">
        <p14:creationId xmlns:p14="http://schemas.microsoft.com/office/powerpoint/2010/main" val="13104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39ED-5D74-41C9-83E3-717095517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800100"/>
            <a:ext cx="9601200" cy="1485900"/>
          </a:xfrm>
        </p:spPr>
        <p:txBody>
          <a:bodyPr/>
          <a:lstStyle/>
          <a:p>
            <a:pPr algn="ctr"/>
            <a:r>
              <a:rPr lang="en-US" b="1" dirty="0"/>
              <a:t>What is Skimming?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DFE40-823C-40FB-A3FD-D33297DA9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Skimming: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reading technique means going quickly over the material in order to get an idea of it’s subject matter without having to pay close attention to details.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a technique used to identify the main ideas of a text.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18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792AC-6FFF-4D48-AAF4-809D0541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94" y="193431"/>
            <a:ext cx="302455" cy="580292"/>
          </a:xfrm>
        </p:spPr>
        <p:txBody>
          <a:bodyPr>
            <a:normAutofit fontScale="90000"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51190-54DF-4334-9930-CF0F07C27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73723"/>
            <a:ext cx="9601200" cy="5093677"/>
          </a:xfrm>
        </p:spPr>
        <p:txBody>
          <a:bodyPr>
            <a:normAutofit/>
          </a:bodyPr>
          <a:lstStyle/>
          <a:p>
            <a:r>
              <a:rPr lang="en-US" sz="2800" b="1" dirty="0"/>
              <a:t>When Skimming: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Don’t read everything but try to skip the text.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Read the first and last sentences of paragraphs.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Read the introduction and the summary.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Read a few examples until you understand the concepts they are meant to illustrate.</a:t>
            </a:r>
          </a:p>
          <a:p>
            <a:r>
              <a:rPr lang="en-US" sz="2800" b="1" dirty="0"/>
              <a:t>How to SKIM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Read the title.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Read the subtitle or introduction.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Read the first sentences of each paragraph.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Notice any picture, charts, or graphics.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Read the summary or last paragraph if there is one.</a:t>
            </a:r>
          </a:p>
        </p:txBody>
      </p:sp>
    </p:spTree>
    <p:extLst>
      <p:ext uri="{BB962C8B-B14F-4D97-AF65-F5344CB8AC3E}">
        <p14:creationId xmlns:p14="http://schemas.microsoft.com/office/powerpoint/2010/main" val="291189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1E41B-DCF8-4622-B8E8-527E07277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Scanning?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E2D27-9F08-4F5F-8625-514740B34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Scanning refers to reading a text quickly in order to locate specific pieces of information.</a:t>
            </a:r>
          </a:p>
          <a:p>
            <a:r>
              <a:rPr lang="en-US" dirty="0"/>
              <a:t>When scanning: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Don’t start from the beginning and read to the end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Jump around in the information you need.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not read every word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Look for information as quickly as you can.</a:t>
            </a:r>
          </a:p>
        </p:txBody>
      </p:sp>
    </p:spTree>
    <p:extLst>
      <p:ext uri="{BB962C8B-B14F-4D97-AF65-F5344CB8AC3E}">
        <p14:creationId xmlns:p14="http://schemas.microsoft.com/office/powerpoint/2010/main" val="2675175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AABC0-C30F-4908-8F7E-BD8FBFBBA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Scanning – Get only what you need.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0B817-2255-4EB5-8514-C4C2DBFFF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Scanning is rapidly running your eyes over the text in order to locate specific details.    </a:t>
            </a:r>
          </a:p>
          <a:p>
            <a:r>
              <a:rPr lang="en-US" dirty="0"/>
              <a:t>Three steps to scanning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search for key words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quickly over the page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Less reading and more searching</a:t>
            </a:r>
          </a:p>
        </p:txBody>
      </p:sp>
    </p:spTree>
    <p:extLst>
      <p:ext uri="{BB962C8B-B14F-4D97-AF65-F5344CB8AC3E}">
        <p14:creationId xmlns:p14="http://schemas.microsoft.com/office/powerpoint/2010/main" val="119840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B2D4D8-7BFD-4E93-89F0-AED7D93CB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 between Skimming and Scanning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CAFD5E-AC4D-41CC-8570-70ACC3D3BE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Skimming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E2DFE-714F-4269-892E-EB327A20CA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Get main idea not all details</a:t>
            </a:r>
          </a:p>
          <a:p>
            <a:r>
              <a:rPr lang="en-US" dirty="0"/>
              <a:t>Fast reading</a:t>
            </a:r>
          </a:p>
          <a:p>
            <a:r>
              <a:rPr lang="en-US" dirty="0"/>
              <a:t>Must leave out parts</a:t>
            </a:r>
          </a:p>
          <a:p>
            <a:r>
              <a:rPr lang="en-US" dirty="0"/>
              <a:t>Comprehension is lower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D5219CE-7271-4AEF-96A8-079B5EA06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 Scanning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E5103EA-76DF-467A-9F58-93A5A8ABDFD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Locate single fact or specific bit of information</a:t>
            </a:r>
          </a:p>
          <a:p>
            <a:r>
              <a:rPr lang="en-US" dirty="0"/>
              <a:t>Fast way to find info</a:t>
            </a:r>
          </a:p>
          <a:p>
            <a:r>
              <a:rPr lang="en-US" dirty="0"/>
              <a:t>Accurate in finding info</a:t>
            </a:r>
          </a:p>
        </p:txBody>
      </p:sp>
    </p:spTree>
    <p:extLst>
      <p:ext uri="{BB962C8B-B14F-4D97-AF65-F5344CB8AC3E}">
        <p14:creationId xmlns:p14="http://schemas.microsoft.com/office/powerpoint/2010/main" val="220112122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</TotalTime>
  <Words>281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Crop</vt:lpstr>
      <vt:lpstr>Skimming and Skipping</vt:lpstr>
      <vt:lpstr>What is Skimming? </vt:lpstr>
      <vt:lpstr>.</vt:lpstr>
      <vt:lpstr>What is Scanning? </vt:lpstr>
      <vt:lpstr>Scanning – Get only what you need. </vt:lpstr>
      <vt:lpstr>Difference between Skimming and Scanning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Skimming and Skipping</dc:title>
  <dc:creator>Hassaan</dc:creator>
  <cp:lastModifiedBy>Hassaan</cp:lastModifiedBy>
  <cp:revision>4</cp:revision>
  <dcterms:created xsi:type="dcterms:W3CDTF">2020-05-05T17:55:45Z</dcterms:created>
  <dcterms:modified xsi:type="dcterms:W3CDTF">2020-05-05T19:20:20Z</dcterms:modified>
</cp:coreProperties>
</file>