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2" r:id="rId1"/>
  </p:sldMasterIdLst>
  <p:sldIdLst>
    <p:sldId id="256" r:id="rId2"/>
    <p:sldId id="257" r:id="rId3"/>
    <p:sldId id="261" r:id="rId4"/>
    <p:sldId id="262" r:id="rId5"/>
    <p:sldId id="264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6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140A4E-1B0B-456D-BE5A-25855A590C6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DDB5AC-92DD-4936-914F-18B4A2536BED}">
      <dgm:prSet phldrT="[Text]"/>
      <dgm:spPr/>
      <dgm:t>
        <a:bodyPr/>
        <a:lstStyle/>
        <a:p>
          <a:r>
            <a:rPr lang="en-US" dirty="0"/>
            <a:t>Conformity</a:t>
          </a:r>
        </a:p>
      </dgm:t>
    </dgm:pt>
    <dgm:pt modelId="{71DB1E5B-480E-4EEE-A75C-E58F27E9E447}" type="parTrans" cxnId="{7CF5B6EE-56A6-4184-83DB-8DBB581CA9BE}">
      <dgm:prSet/>
      <dgm:spPr/>
      <dgm:t>
        <a:bodyPr/>
        <a:lstStyle/>
        <a:p>
          <a:endParaRPr lang="en-US"/>
        </a:p>
      </dgm:t>
    </dgm:pt>
    <dgm:pt modelId="{AB3A7365-D935-45B5-A442-214D778E761F}" type="sibTrans" cxnId="{7CF5B6EE-56A6-4184-83DB-8DBB581CA9BE}">
      <dgm:prSet/>
      <dgm:spPr/>
      <dgm:t>
        <a:bodyPr/>
        <a:lstStyle/>
        <a:p>
          <a:endParaRPr lang="en-US"/>
        </a:p>
      </dgm:t>
    </dgm:pt>
    <dgm:pt modelId="{E4389BFF-40B5-42FF-A644-2A35FFF8875C}">
      <dgm:prSet phldrT="[Text]"/>
      <dgm:spPr/>
      <dgm:t>
        <a:bodyPr/>
        <a:lstStyle/>
        <a:p>
          <a:r>
            <a:rPr lang="en-US" dirty="0"/>
            <a:t>Innovation</a:t>
          </a:r>
        </a:p>
      </dgm:t>
    </dgm:pt>
    <dgm:pt modelId="{37E5FC80-B1EE-428A-8B68-F881BE85882A}" type="parTrans" cxnId="{61116B1D-A45C-41E8-8311-0FA439AF5BBF}">
      <dgm:prSet/>
      <dgm:spPr/>
      <dgm:t>
        <a:bodyPr/>
        <a:lstStyle/>
        <a:p>
          <a:endParaRPr lang="en-US"/>
        </a:p>
      </dgm:t>
    </dgm:pt>
    <dgm:pt modelId="{B388D24E-BCAB-4875-96B8-7A32FCC24832}" type="sibTrans" cxnId="{61116B1D-A45C-41E8-8311-0FA439AF5BBF}">
      <dgm:prSet/>
      <dgm:spPr/>
      <dgm:t>
        <a:bodyPr/>
        <a:lstStyle/>
        <a:p>
          <a:endParaRPr lang="en-US"/>
        </a:p>
      </dgm:t>
    </dgm:pt>
    <dgm:pt modelId="{3D430B89-1257-46F9-A9E7-CEC8CDDB6264}">
      <dgm:prSet phldrT="[Text]"/>
      <dgm:spPr/>
      <dgm:t>
        <a:bodyPr/>
        <a:lstStyle/>
        <a:p>
          <a:r>
            <a:rPr lang="en-US" dirty="0"/>
            <a:t>Rebellion</a:t>
          </a:r>
        </a:p>
      </dgm:t>
    </dgm:pt>
    <dgm:pt modelId="{91BDBCCB-F648-4171-9138-FDC0C2BB0391}" type="parTrans" cxnId="{FEB3AFD7-F1F3-4D1C-AF6C-B9275D1190F0}">
      <dgm:prSet/>
      <dgm:spPr/>
      <dgm:t>
        <a:bodyPr/>
        <a:lstStyle/>
        <a:p>
          <a:endParaRPr lang="en-US"/>
        </a:p>
      </dgm:t>
    </dgm:pt>
    <dgm:pt modelId="{7FA30754-D08A-4062-8F2C-8D406F6FC4DA}" type="sibTrans" cxnId="{FEB3AFD7-F1F3-4D1C-AF6C-B9275D1190F0}">
      <dgm:prSet/>
      <dgm:spPr/>
      <dgm:t>
        <a:bodyPr/>
        <a:lstStyle/>
        <a:p>
          <a:endParaRPr lang="en-US"/>
        </a:p>
      </dgm:t>
    </dgm:pt>
    <dgm:pt modelId="{9F7A32CE-598E-48DC-BD91-D6E0529E1E7A}">
      <dgm:prSet/>
      <dgm:spPr/>
      <dgm:t>
        <a:bodyPr/>
        <a:lstStyle/>
        <a:p>
          <a:endParaRPr lang="en-US"/>
        </a:p>
      </dgm:t>
    </dgm:pt>
    <dgm:pt modelId="{2768D55A-1C47-422A-BF97-57B9D15ABAA9}" type="parTrans" cxnId="{DECF51E1-F458-4EB4-A20A-A898C24D6CA1}">
      <dgm:prSet/>
      <dgm:spPr/>
      <dgm:t>
        <a:bodyPr/>
        <a:lstStyle/>
        <a:p>
          <a:endParaRPr lang="en-US"/>
        </a:p>
      </dgm:t>
    </dgm:pt>
    <dgm:pt modelId="{3AF5C272-C161-46CB-AE4E-BF090AC3E91F}" type="sibTrans" cxnId="{DECF51E1-F458-4EB4-A20A-A898C24D6CA1}">
      <dgm:prSet/>
      <dgm:spPr/>
      <dgm:t>
        <a:bodyPr/>
        <a:lstStyle/>
        <a:p>
          <a:endParaRPr lang="en-US"/>
        </a:p>
      </dgm:t>
    </dgm:pt>
    <dgm:pt modelId="{2E384DAA-7F7F-4FE6-B36C-A1666EE1FE2E}">
      <dgm:prSet/>
      <dgm:spPr/>
      <dgm:t>
        <a:bodyPr/>
        <a:lstStyle/>
        <a:p>
          <a:endParaRPr lang="en-US"/>
        </a:p>
      </dgm:t>
    </dgm:pt>
    <dgm:pt modelId="{1C1BA7F1-F5AE-4569-9222-12E10BAE6182}" type="parTrans" cxnId="{DFB7DD01-CD4D-47EF-B619-2CEDCFF69977}">
      <dgm:prSet/>
      <dgm:spPr/>
      <dgm:t>
        <a:bodyPr/>
        <a:lstStyle/>
        <a:p>
          <a:endParaRPr lang="en-US"/>
        </a:p>
      </dgm:t>
    </dgm:pt>
    <dgm:pt modelId="{005A2595-8626-4451-B167-8F85762F7E6B}" type="sibTrans" cxnId="{DFB7DD01-CD4D-47EF-B619-2CEDCFF69977}">
      <dgm:prSet/>
      <dgm:spPr/>
      <dgm:t>
        <a:bodyPr/>
        <a:lstStyle/>
        <a:p>
          <a:endParaRPr lang="en-US"/>
        </a:p>
      </dgm:t>
    </dgm:pt>
    <dgm:pt modelId="{2670CC22-6D1A-4F03-A6D4-53E8B17182B8}" type="pres">
      <dgm:prSet presAssocID="{F9140A4E-1B0B-456D-BE5A-25855A590C68}" presName="Name0" presStyleCnt="0">
        <dgm:presLayoutVars>
          <dgm:chMax val="7"/>
          <dgm:chPref val="7"/>
          <dgm:dir/>
        </dgm:presLayoutVars>
      </dgm:prSet>
      <dgm:spPr/>
    </dgm:pt>
    <dgm:pt modelId="{4DAB6067-E7C2-4E9E-BE47-668BFBD8DBFC}" type="pres">
      <dgm:prSet presAssocID="{F9140A4E-1B0B-456D-BE5A-25855A590C68}" presName="Name1" presStyleCnt="0"/>
      <dgm:spPr/>
    </dgm:pt>
    <dgm:pt modelId="{5A591A15-BAFF-45CB-8570-08C575E7F7C3}" type="pres">
      <dgm:prSet presAssocID="{F9140A4E-1B0B-456D-BE5A-25855A590C68}" presName="cycle" presStyleCnt="0"/>
      <dgm:spPr/>
    </dgm:pt>
    <dgm:pt modelId="{8E4C6DD5-393E-4C9A-8C51-278F6E4017E8}" type="pres">
      <dgm:prSet presAssocID="{F9140A4E-1B0B-456D-BE5A-25855A590C68}" presName="srcNode" presStyleLbl="node1" presStyleIdx="0" presStyleCnt="5"/>
      <dgm:spPr/>
    </dgm:pt>
    <dgm:pt modelId="{6F317F8D-17A4-486A-8310-62F9ED437D34}" type="pres">
      <dgm:prSet presAssocID="{F9140A4E-1B0B-456D-BE5A-25855A590C68}" presName="conn" presStyleLbl="parChTrans1D2" presStyleIdx="0" presStyleCnt="1"/>
      <dgm:spPr/>
    </dgm:pt>
    <dgm:pt modelId="{5335AB0B-C7FB-499B-9A7C-9A8651651CF1}" type="pres">
      <dgm:prSet presAssocID="{F9140A4E-1B0B-456D-BE5A-25855A590C68}" presName="extraNode" presStyleLbl="node1" presStyleIdx="0" presStyleCnt="5"/>
      <dgm:spPr/>
    </dgm:pt>
    <dgm:pt modelId="{22AE342B-3AA7-4A98-AE6A-18A9039F799E}" type="pres">
      <dgm:prSet presAssocID="{F9140A4E-1B0B-456D-BE5A-25855A590C68}" presName="dstNode" presStyleLbl="node1" presStyleIdx="0" presStyleCnt="5"/>
      <dgm:spPr/>
    </dgm:pt>
    <dgm:pt modelId="{F425F86C-2CFE-4D2F-98BF-D4E812694D84}" type="pres">
      <dgm:prSet presAssocID="{DADDB5AC-92DD-4936-914F-18B4A2536BED}" presName="text_1" presStyleLbl="node1" presStyleIdx="0" presStyleCnt="5">
        <dgm:presLayoutVars>
          <dgm:bulletEnabled val="1"/>
        </dgm:presLayoutVars>
      </dgm:prSet>
      <dgm:spPr/>
    </dgm:pt>
    <dgm:pt modelId="{D31CFEC3-5B8B-46CC-A291-2084767C3876}" type="pres">
      <dgm:prSet presAssocID="{DADDB5AC-92DD-4936-914F-18B4A2536BED}" presName="accent_1" presStyleCnt="0"/>
      <dgm:spPr/>
    </dgm:pt>
    <dgm:pt modelId="{0EB4F5B5-8D0A-431C-AC89-2BC7CD02574A}" type="pres">
      <dgm:prSet presAssocID="{DADDB5AC-92DD-4936-914F-18B4A2536BED}" presName="accentRepeatNode" presStyleLbl="solidFgAcc1" presStyleIdx="0" presStyleCnt="5"/>
      <dgm:spPr/>
    </dgm:pt>
    <dgm:pt modelId="{E41821F6-DF29-48A9-AFC7-47898A00E280}" type="pres">
      <dgm:prSet presAssocID="{E4389BFF-40B5-42FF-A644-2A35FFF8875C}" presName="text_2" presStyleLbl="node1" presStyleIdx="1" presStyleCnt="5">
        <dgm:presLayoutVars>
          <dgm:bulletEnabled val="1"/>
        </dgm:presLayoutVars>
      </dgm:prSet>
      <dgm:spPr/>
    </dgm:pt>
    <dgm:pt modelId="{519C50D8-254B-4829-BB3F-B03157E099E7}" type="pres">
      <dgm:prSet presAssocID="{E4389BFF-40B5-42FF-A644-2A35FFF8875C}" presName="accent_2" presStyleCnt="0"/>
      <dgm:spPr/>
    </dgm:pt>
    <dgm:pt modelId="{FD1DF7B6-C3E8-46E2-AADA-7AAF4E782E13}" type="pres">
      <dgm:prSet presAssocID="{E4389BFF-40B5-42FF-A644-2A35FFF8875C}" presName="accentRepeatNode" presStyleLbl="solidFgAcc1" presStyleIdx="1" presStyleCnt="5"/>
      <dgm:spPr/>
    </dgm:pt>
    <dgm:pt modelId="{6E74BDF6-1682-46C4-84C9-F4914A8C1B84}" type="pres">
      <dgm:prSet presAssocID="{9F7A32CE-598E-48DC-BD91-D6E0529E1E7A}" presName="text_3" presStyleLbl="node1" presStyleIdx="2" presStyleCnt="5">
        <dgm:presLayoutVars>
          <dgm:bulletEnabled val="1"/>
        </dgm:presLayoutVars>
      </dgm:prSet>
      <dgm:spPr/>
    </dgm:pt>
    <dgm:pt modelId="{7EB40656-426D-4AC4-8F82-58198C19F269}" type="pres">
      <dgm:prSet presAssocID="{9F7A32CE-598E-48DC-BD91-D6E0529E1E7A}" presName="accent_3" presStyleCnt="0"/>
      <dgm:spPr/>
    </dgm:pt>
    <dgm:pt modelId="{94606DB1-9441-4698-A603-6D7CD4BF3D1E}" type="pres">
      <dgm:prSet presAssocID="{9F7A32CE-598E-48DC-BD91-D6E0529E1E7A}" presName="accentRepeatNode" presStyleLbl="solidFgAcc1" presStyleIdx="2" presStyleCnt="5"/>
      <dgm:spPr/>
    </dgm:pt>
    <dgm:pt modelId="{9AA5323F-A67B-4FC3-9EAA-023F5C3F5751}" type="pres">
      <dgm:prSet presAssocID="{2E384DAA-7F7F-4FE6-B36C-A1666EE1FE2E}" presName="text_4" presStyleLbl="node1" presStyleIdx="3" presStyleCnt="5">
        <dgm:presLayoutVars>
          <dgm:bulletEnabled val="1"/>
        </dgm:presLayoutVars>
      </dgm:prSet>
      <dgm:spPr/>
    </dgm:pt>
    <dgm:pt modelId="{2A21ACFC-3A1C-46CB-8CFD-7610B52F975E}" type="pres">
      <dgm:prSet presAssocID="{2E384DAA-7F7F-4FE6-B36C-A1666EE1FE2E}" presName="accent_4" presStyleCnt="0"/>
      <dgm:spPr/>
    </dgm:pt>
    <dgm:pt modelId="{595EBDBA-E345-4845-A269-CB9C7B811771}" type="pres">
      <dgm:prSet presAssocID="{2E384DAA-7F7F-4FE6-B36C-A1666EE1FE2E}" presName="accentRepeatNode" presStyleLbl="solidFgAcc1" presStyleIdx="3" presStyleCnt="5"/>
      <dgm:spPr/>
    </dgm:pt>
    <dgm:pt modelId="{C862628C-17FF-4DA1-A4D3-496F1F63A423}" type="pres">
      <dgm:prSet presAssocID="{3D430B89-1257-46F9-A9E7-CEC8CDDB6264}" presName="text_5" presStyleLbl="node1" presStyleIdx="4" presStyleCnt="5">
        <dgm:presLayoutVars>
          <dgm:bulletEnabled val="1"/>
        </dgm:presLayoutVars>
      </dgm:prSet>
      <dgm:spPr/>
    </dgm:pt>
    <dgm:pt modelId="{C5324849-CCE4-4A6B-BE01-4635A57773C7}" type="pres">
      <dgm:prSet presAssocID="{3D430B89-1257-46F9-A9E7-CEC8CDDB6264}" presName="accent_5" presStyleCnt="0"/>
      <dgm:spPr/>
    </dgm:pt>
    <dgm:pt modelId="{7180512F-8249-41FF-8CA3-5D736FF60E79}" type="pres">
      <dgm:prSet presAssocID="{3D430B89-1257-46F9-A9E7-CEC8CDDB6264}" presName="accentRepeatNode" presStyleLbl="solidFgAcc1" presStyleIdx="4" presStyleCnt="5"/>
      <dgm:spPr/>
    </dgm:pt>
  </dgm:ptLst>
  <dgm:cxnLst>
    <dgm:cxn modelId="{C6573700-289B-41B6-B7FA-B28B62E7960D}" type="presOf" srcId="{DADDB5AC-92DD-4936-914F-18B4A2536BED}" destId="{F425F86C-2CFE-4D2F-98BF-D4E812694D84}" srcOrd="0" destOrd="0" presId="urn:microsoft.com/office/officeart/2008/layout/VerticalCurvedList"/>
    <dgm:cxn modelId="{DFB7DD01-CD4D-47EF-B619-2CEDCFF69977}" srcId="{F9140A4E-1B0B-456D-BE5A-25855A590C68}" destId="{2E384DAA-7F7F-4FE6-B36C-A1666EE1FE2E}" srcOrd="3" destOrd="0" parTransId="{1C1BA7F1-F5AE-4569-9222-12E10BAE6182}" sibTransId="{005A2595-8626-4451-B167-8F85762F7E6B}"/>
    <dgm:cxn modelId="{61116B1D-A45C-41E8-8311-0FA439AF5BBF}" srcId="{F9140A4E-1B0B-456D-BE5A-25855A590C68}" destId="{E4389BFF-40B5-42FF-A644-2A35FFF8875C}" srcOrd="1" destOrd="0" parTransId="{37E5FC80-B1EE-428A-8B68-F881BE85882A}" sibTransId="{B388D24E-BCAB-4875-96B8-7A32FCC24832}"/>
    <dgm:cxn modelId="{5FA9B81D-F04A-46C9-B56C-636F9C5040FC}" type="presOf" srcId="{9F7A32CE-598E-48DC-BD91-D6E0529E1E7A}" destId="{6E74BDF6-1682-46C4-84C9-F4914A8C1B84}" srcOrd="0" destOrd="0" presId="urn:microsoft.com/office/officeart/2008/layout/VerticalCurvedList"/>
    <dgm:cxn modelId="{CA537460-3F3A-4902-9D55-2470FD7441AA}" type="presOf" srcId="{AB3A7365-D935-45B5-A442-214D778E761F}" destId="{6F317F8D-17A4-486A-8310-62F9ED437D34}" srcOrd="0" destOrd="0" presId="urn:microsoft.com/office/officeart/2008/layout/VerticalCurvedList"/>
    <dgm:cxn modelId="{F6245E83-74C9-4752-9958-A5CE9CD974BA}" type="presOf" srcId="{F9140A4E-1B0B-456D-BE5A-25855A590C68}" destId="{2670CC22-6D1A-4F03-A6D4-53E8B17182B8}" srcOrd="0" destOrd="0" presId="urn:microsoft.com/office/officeart/2008/layout/VerticalCurvedList"/>
    <dgm:cxn modelId="{AFE2E594-C932-421E-B7EA-901F1C9EC26C}" type="presOf" srcId="{2E384DAA-7F7F-4FE6-B36C-A1666EE1FE2E}" destId="{9AA5323F-A67B-4FC3-9EAA-023F5C3F5751}" srcOrd="0" destOrd="0" presId="urn:microsoft.com/office/officeart/2008/layout/VerticalCurvedList"/>
    <dgm:cxn modelId="{9B94A2AC-11D5-42C9-9084-D14CA40EA75A}" type="presOf" srcId="{E4389BFF-40B5-42FF-A644-2A35FFF8875C}" destId="{E41821F6-DF29-48A9-AFC7-47898A00E280}" srcOrd="0" destOrd="0" presId="urn:microsoft.com/office/officeart/2008/layout/VerticalCurvedList"/>
    <dgm:cxn modelId="{359EC8AF-3D80-441C-9713-7A5F3DDC68E1}" type="presOf" srcId="{3D430B89-1257-46F9-A9E7-CEC8CDDB6264}" destId="{C862628C-17FF-4DA1-A4D3-496F1F63A423}" srcOrd="0" destOrd="0" presId="urn:microsoft.com/office/officeart/2008/layout/VerticalCurvedList"/>
    <dgm:cxn modelId="{FEB3AFD7-F1F3-4D1C-AF6C-B9275D1190F0}" srcId="{F9140A4E-1B0B-456D-BE5A-25855A590C68}" destId="{3D430B89-1257-46F9-A9E7-CEC8CDDB6264}" srcOrd="4" destOrd="0" parTransId="{91BDBCCB-F648-4171-9138-FDC0C2BB0391}" sibTransId="{7FA30754-D08A-4062-8F2C-8D406F6FC4DA}"/>
    <dgm:cxn modelId="{DECF51E1-F458-4EB4-A20A-A898C24D6CA1}" srcId="{F9140A4E-1B0B-456D-BE5A-25855A590C68}" destId="{9F7A32CE-598E-48DC-BD91-D6E0529E1E7A}" srcOrd="2" destOrd="0" parTransId="{2768D55A-1C47-422A-BF97-57B9D15ABAA9}" sibTransId="{3AF5C272-C161-46CB-AE4E-BF090AC3E91F}"/>
    <dgm:cxn modelId="{7CF5B6EE-56A6-4184-83DB-8DBB581CA9BE}" srcId="{F9140A4E-1B0B-456D-BE5A-25855A590C68}" destId="{DADDB5AC-92DD-4936-914F-18B4A2536BED}" srcOrd="0" destOrd="0" parTransId="{71DB1E5B-480E-4EEE-A75C-E58F27E9E447}" sibTransId="{AB3A7365-D935-45B5-A442-214D778E761F}"/>
    <dgm:cxn modelId="{02861C8B-5BA1-4A9B-9075-A5BFA5CCE62E}" type="presParOf" srcId="{2670CC22-6D1A-4F03-A6D4-53E8B17182B8}" destId="{4DAB6067-E7C2-4E9E-BE47-668BFBD8DBFC}" srcOrd="0" destOrd="0" presId="urn:microsoft.com/office/officeart/2008/layout/VerticalCurvedList"/>
    <dgm:cxn modelId="{AEED7FD6-D755-426B-B8FA-70E95E7B163F}" type="presParOf" srcId="{4DAB6067-E7C2-4E9E-BE47-668BFBD8DBFC}" destId="{5A591A15-BAFF-45CB-8570-08C575E7F7C3}" srcOrd="0" destOrd="0" presId="urn:microsoft.com/office/officeart/2008/layout/VerticalCurvedList"/>
    <dgm:cxn modelId="{002338B8-314D-4A5B-BE9F-A54504EDB5AD}" type="presParOf" srcId="{5A591A15-BAFF-45CB-8570-08C575E7F7C3}" destId="{8E4C6DD5-393E-4C9A-8C51-278F6E4017E8}" srcOrd="0" destOrd="0" presId="urn:microsoft.com/office/officeart/2008/layout/VerticalCurvedList"/>
    <dgm:cxn modelId="{9AECE740-FCA5-4B11-95EC-38B88C3C97EC}" type="presParOf" srcId="{5A591A15-BAFF-45CB-8570-08C575E7F7C3}" destId="{6F317F8D-17A4-486A-8310-62F9ED437D34}" srcOrd="1" destOrd="0" presId="urn:microsoft.com/office/officeart/2008/layout/VerticalCurvedList"/>
    <dgm:cxn modelId="{FC784616-7F20-4898-8E9E-E13428D439C1}" type="presParOf" srcId="{5A591A15-BAFF-45CB-8570-08C575E7F7C3}" destId="{5335AB0B-C7FB-499B-9A7C-9A8651651CF1}" srcOrd="2" destOrd="0" presId="urn:microsoft.com/office/officeart/2008/layout/VerticalCurvedList"/>
    <dgm:cxn modelId="{62F43D4E-A7D6-4593-B8ED-D5F56BECE920}" type="presParOf" srcId="{5A591A15-BAFF-45CB-8570-08C575E7F7C3}" destId="{22AE342B-3AA7-4A98-AE6A-18A9039F799E}" srcOrd="3" destOrd="0" presId="urn:microsoft.com/office/officeart/2008/layout/VerticalCurvedList"/>
    <dgm:cxn modelId="{40D79DC1-F612-44EA-96DF-ACF7331165B2}" type="presParOf" srcId="{4DAB6067-E7C2-4E9E-BE47-668BFBD8DBFC}" destId="{F425F86C-2CFE-4D2F-98BF-D4E812694D84}" srcOrd="1" destOrd="0" presId="urn:microsoft.com/office/officeart/2008/layout/VerticalCurvedList"/>
    <dgm:cxn modelId="{73629928-D7A5-4A67-A557-E511718CED2B}" type="presParOf" srcId="{4DAB6067-E7C2-4E9E-BE47-668BFBD8DBFC}" destId="{D31CFEC3-5B8B-46CC-A291-2084767C3876}" srcOrd="2" destOrd="0" presId="urn:microsoft.com/office/officeart/2008/layout/VerticalCurvedList"/>
    <dgm:cxn modelId="{23C00B55-4C93-4E60-B8A2-E9C7DD9F09FD}" type="presParOf" srcId="{D31CFEC3-5B8B-46CC-A291-2084767C3876}" destId="{0EB4F5B5-8D0A-431C-AC89-2BC7CD02574A}" srcOrd="0" destOrd="0" presId="urn:microsoft.com/office/officeart/2008/layout/VerticalCurvedList"/>
    <dgm:cxn modelId="{60EB3BA3-1B35-491C-8F1D-52DB5BBA3434}" type="presParOf" srcId="{4DAB6067-E7C2-4E9E-BE47-668BFBD8DBFC}" destId="{E41821F6-DF29-48A9-AFC7-47898A00E280}" srcOrd="3" destOrd="0" presId="urn:microsoft.com/office/officeart/2008/layout/VerticalCurvedList"/>
    <dgm:cxn modelId="{1173C7EE-AA8D-457B-94E7-AC4F19A3820D}" type="presParOf" srcId="{4DAB6067-E7C2-4E9E-BE47-668BFBD8DBFC}" destId="{519C50D8-254B-4829-BB3F-B03157E099E7}" srcOrd="4" destOrd="0" presId="urn:microsoft.com/office/officeart/2008/layout/VerticalCurvedList"/>
    <dgm:cxn modelId="{301976EF-9258-4F48-981D-C6191BC1CE34}" type="presParOf" srcId="{519C50D8-254B-4829-BB3F-B03157E099E7}" destId="{FD1DF7B6-C3E8-46E2-AADA-7AAF4E782E13}" srcOrd="0" destOrd="0" presId="urn:microsoft.com/office/officeart/2008/layout/VerticalCurvedList"/>
    <dgm:cxn modelId="{AC3D517C-F4DF-4422-BFFF-E79D28236273}" type="presParOf" srcId="{4DAB6067-E7C2-4E9E-BE47-668BFBD8DBFC}" destId="{6E74BDF6-1682-46C4-84C9-F4914A8C1B84}" srcOrd="5" destOrd="0" presId="urn:microsoft.com/office/officeart/2008/layout/VerticalCurvedList"/>
    <dgm:cxn modelId="{050FB29A-0270-4F96-8EC9-2EE5C186C2BB}" type="presParOf" srcId="{4DAB6067-E7C2-4E9E-BE47-668BFBD8DBFC}" destId="{7EB40656-426D-4AC4-8F82-58198C19F269}" srcOrd="6" destOrd="0" presId="urn:microsoft.com/office/officeart/2008/layout/VerticalCurvedList"/>
    <dgm:cxn modelId="{A44B4008-806B-4906-975A-5172670E5D72}" type="presParOf" srcId="{7EB40656-426D-4AC4-8F82-58198C19F269}" destId="{94606DB1-9441-4698-A603-6D7CD4BF3D1E}" srcOrd="0" destOrd="0" presId="urn:microsoft.com/office/officeart/2008/layout/VerticalCurvedList"/>
    <dgm:cxn modelId="{A57AE504-0755-4D25-A11D-5C2BCC05DC13}" type="presParOf" srcId="{4DAB6067-E7C2-4E9E-BE47-668BFBD8DBFC}" destId="{9AA5323F-A67B-4FC3-9EAA-023F5C3F5751}" srcOrd="7" destOrd="0" presId="urn:microsoft.com/office/officeart/2008/layout/VerticalCurvedList"/>
    <dgm:cxn modelId="{254C37B5-25C7-4FE0-BA8C-CF6B374BA700}" type="presParOf" srcId="{4DAB6067-E7C2-4E9E-BE47-668BFBD8DBFC}" destId="{2A21ACFC-3A1C-46CB-8CFD-7610B52F975E}" srcOrd="8" destOrd="0" presId="urn:microsoft.com/office/officeart/2008/layout/VerticalCurvedList"/>
    <dgm:cxn modelId="{FEE1EDB8-3922-44C1-A90C-F293E4B43B7F}" type="presParOf" srcId="{2A21ACFC-3A1C-46CB-8CFD-7610B52F975E}" destId="{595EBDBA-E345-4845-A269-CB9C7B811771}" srcOrd="0" destOrd="0" presId="urn:microsoft.com/office/officeart/2008/layout/VerticalCurvedList"/>
    <dgm:cxn modelId="{714DFC11-B7ED-4EA0-B6C5-B55D2DEB87FC}" type="presParOf" srcId="{4DAB6067-E7C2-4E9E-BE47-668BFBD8DBFC}" destId="{C862628C-17FF-4DA1-A4D3-496F1F63A423}" srcOrd="9" destOrd="0" presId="urn:microsoft.com/office/officeart/2008/layout/VerticalCurvedList"/>
    <dgm:cxn modelId="{DE4F478A-1B96-4265-AF16-F993BC2D86E3}" type="presParOf" srcId="{4DAB6067-E7C2-4E9E-BE47-668BFBD8DBFC}" destId="{C5324849-CCE4-4A6B-BE01-4635A57773C7}" srcOrd="10" destOrd="0" presId="urn:microsoft.com/office/officeart/2008/layout/VerticalCurvedList"/>
    <dgm:cxn modelId="{D3E8E1F9-79CE-409E-87AA-D977192AE54B}" type="presParOf" srcId="{C5324849-CCE4-4A6B-BE01-4635A57773C7}" destId="{7180512F-8249-41FF-8CA3-5D736FF60E7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9291CF-D888-4AB2-AF72-E71032235558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63C88A-3FE3-415D-B776-16B0A7FF0E0F}">
      <dgm:prSet phldrT="[Text]"/>
      <dgm:spPr/>
      <dgm:t>
        <a:bodyPr/>
        <a:lstStyle/>
        <a:p>
          <a:endParaRPr lang="en-US" dirty="0"/>
        </a:p>
      </dgm:t>
    </dgm:pt>
    <dgm:pt modelId="{A210AE9B-A71C-4D7C-9468-F9693467B796}" type="parTrans" cxnId="{F6DFEB2E-9F30-4AD8-8EE1-8563D7291BEC}">
      <dgm:prSet/>
      <dgm:spPr/>
      <dgm:t>
        <a:bodyPr/>
        <a:lstStyle/>
        <a:p>
          <a:endParaRPr lang="en-US"/>
        </a:p>
      </dgm:t>
    </dgm:pt>
    <dgm:pt modelId="{0DCDD45B-AF9D-4081-BDD0-8B867F3B9413}" type="sibTrans" cxnId="{F6DFEB2E-9F30-4AD8-8EE1-8563D7291BEC}">
      <dgm:prSet/>
      <dgm:spPr/>
      <dgm:t>
        <a:bodyPr/>
        <a:lstStyle/>
        <a:p>
          <a:endParaRPr lang="en-US"/>
        </a:p>
      </dgm:t>
    </dgm:pt>
    <dgm:pt modelId="{7A90BF54-03B4-4F6D-A718-16E807D26BFD}">
      <dgm:prSet phldrT="[Text]" custT="1"/>
      <dgm:spPr/>
      <dgm:t>
        <a:bodyPr/>
        <a:lstStyle/>
        <a:p>
          <a:r>
            <a:rPr lang="en-US" sz="2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Family</a:t>
          </a:r>
          <a:r>
            <a:rPr lang="en-US" sz="3500" kern="1200" dirty="0"/>
            <a:t> </a:t>
          </a:r>
          <a:r>
            <a:rPr lang="en-US" sz="2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Issues</a:t>
          </a:r>
        </a:p>
      </dgm:t>
    </dgm:pt>
    <dgm:pt modelId="{FDD3C4F4-3DF1-4C44-AE93-D3B2446D7C54}" type="parTrans" cxnId="{FD68D72B-A05E-4C7A-B113-27F580510F58}">
      <dgm:prSet/>
      <dgm:spPr/>
      <dgm:t>
        <a:bodyPr/>
        <a:lstStyle/>
        <a:p>
          <a:endParaRPr lang="en-US"/>
        </a:p>
      </dgm:t>
    </dgm:pt>
    <dgm:pt modelId="{FD1E2E34-41B1-4E61-BEB9-5F93F5E5E0CD}" type="sibTrans" cxnId="{FD68D72B-A05E-4C7A-B113-27F580510F58}">
      <dgm:prSet/>
      <dgm:spPr/>
      <dgm:t>
        <a:bodyPr/>
        <a:lstStyle/>
        <a:p>
          <a:endParaRPr lang="en-US"/>
        </a:p>
      </dgm:t>
    </dgm:pt>
    <dgm:pt modelId="{37E6A400-7F86-4390-B9AF-076B11C14DC6}">
      <dgm:prSet phldrT="[Text]" custT="1"/>
      <dgm:spPr/>
      <dgm:t>
        <a:bodyPr/>
        <a:lstStyle/>
        <a:p>
          <a:r>
            <a:rPr lang="en-US" sz="2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Mental</a:t>
          </a:r>
          <a:r>
            <a:rPr lang="en-US" sz="3300" kern="1200" dirty="0"/>
            <a:t> </a:t>
          </a:r>
          <a:r>
            <a:rPr lang="en-US" sz="2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Health</a:t>
          </a:r>
        </a:p>
      </dgm:t>
    </dgm:pt>
    <dgm:pt modelId="{514FBD87-9466-43E7-9E83-5A3DA7EDA5B8}" type="parTrans" cxnId="{D8FAAF50-B162-4264-83EB-EA343AF0EBD4}">
      <dgm:prSet/>
      <dgm:spPr/>
      <dgm:t>
        <a:bodyPr/>
        <a:lstStyle/>
        <a:p>
          <a:endParaRPr lang="en-US"/>
        </a:p>
      </dgm:t>
    </dgm:pt>
    <dgm:pt modelId="{779BAB76-19AE-4192-8F64-7823D8FC8691}" type="sibTrans" cxnId="{D8FAAF50-B162-4264-83EB-EA343AF0EBD4}">
      <dgm:prSet/>
      <dgm:spPr/>
      <dgm:t>
        <a:bodyPr/>
        <a:lstStyle/>
        <a:p>
          <a:endParaRPr lang="en-US"/>
        </a:p>
      </dgm:t>
    </dgm:pt>
    <dgm:pt modelId="{D5C97AC1-9BA0-45E6-BF20-8F4C1F84B9D8}">
      <dgm:prSet/>
      <dgm:spPr/>
      <dgm:t>
        <a:bodyPr/>
        <a:lstStyle/>
        <a:p>
          <a:endParaRPr lang="en-US"/>
        </a:p>
      </dgm:t>
    </dgm:pt>
    <dgm:pt modelId="{AD6D028E-F929-4C9C-8520-E7DC47815E39}" type="parTrans" cxnId="{6F24AFFB-6737-4EBA-BF87-580DC3A13EC4}">
      <dgm:prSet/>
      <dgm:spPr/>
      <dgm:t>
        <a:bodyPr/>
        <a:lstStyle/>
        <a:p>
          <a:endParaRPr lang="en-US"/>
        </a:p>
      </dgm:t>
    </dgm:pt>
    <dgm:pt modelId="{0B252033-47F4-48C8-AAE7-5A814C10CDCC}" type="sibTrans" cxnId="{6F24AFFB-6737-4EBA-BF87-580DC3A13EC4}">
      <dgm:prSet/>
      <dgm:spPr/>
      <dgm:t>
        <a:bodyPr/>
        <a:lstStyle/>
        <a:p>
          <a:endParaRPr lang="en-US"/>
        </a:p>
      </dgm:t>
    </dgm:pt>
    <dgm:pt modelId="{489E0424-E4AB-4071-B913-F5B40D097135}" type="pres">
      <dgm:prSet presAssocID="{279291CF-D888-4AB2-AF72-E71032235558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4FF15470-1877-44B5-8190-B1AC9F165BCD}" type="pres">
      <dgm:prSet presAssocID="{D5C97AC1-9BA0-45E6-BF20-8F4C1F84B9D8}" presName="Accent4" presStyleCnt="0"/>
      <dgm:spPr/>
    </dgm:pt>
    <dgm:pt modelId="{79001815-24BB-4E45-831C-E30402C4BF87}" type="pres">
      <dgm:prSet presAssocID="{D5C97AC1-9BA0-45E6-BF20-8F4C1F84B9D8}" presName="Accent" presStyleLbl="node1" presStyleIdx="0" presStyleCnt="4"/>
      <dgm:spPr/>
    </dgm:pt>
    <dgm:pt modelId="{E7A3BF27-B734-4E44-92BC-80FEFB19F718}" type="pres">
      <dgm:prSet presAssocID="{D5C97AC1-9BA0-45E6-BF20-8F4C1F84B9D8}" presName="ParentBackground4" presStyleCnt="0"/>
      <dgm:spPr/>
    </dgm:pt>
    <dgm:pt modelId="{9361D36F-A44D-469E-BB79-33DE5E6FAF53}" type="pres">
      <dgm:prSet presAssocID="{D5C97AC1-9BA0-45E6-BF20-8F4C1F84B9D8}" presName="ParentBackground" presStyleLbl="fgAcc1" presStyleIdx="0" presStyleCnt="4"/>
      <dgm:spPr/>
    </dgm:pt>
    <dgm:pt modelId="{B5616EE0-AB78-4CFE-9364-0A8A72046985}" type="pres">
      <dgm:prSet presAssocID="{D5C97AC1-9BA0-45E6-BF20-8F4C1F84B9D8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381286F5-C161-448B-869E-D182FC3EA028}" type="pres">
      <dgm:prSet presAssocID="{37E6A400-7F86-4390-B9AF-076B11C14DC6}" presName="Accent3" presStyleCnt="0"/>
      <dgm:spPr/>
    </dgm:pt>
    <dgm:pt modelId="{5C04A345-FB04-4876-BDDC-CD8A3AFDDA3C}" type="pres">
      <dgm:prSet presAssocID="{37E6A400-7F86-4390-B9AF-076B11C14DC6}" presName="Accent" presStyleLbl="node1" presStyleIdx="1" presStyleCnt="4"/>
      <dgm:spPr/>
    </dgm:pt>
    <dgm:pt modelId="{7C76DA97-2A95-4D65-9645-BD400C4FCE9E}" type="pres">
      <dgm:prSet presAssocID="{37E6A400-7F86-4390-B9AF-076B11C14DC6}" presName="ParentBackground3" presStyleCnt="0"/>
      <dgm:spPr/>
    </dgm:pt>
    <dgm:pt modelId="{1006B106-BF01-40C2-9B11-2881BBC0353E}" type="pres">
      <dgm:prSet presAssocID="{37E6A400-7F86-4390-B9AF-076B11C14DC6}" presName="ParentBackground" presStyleLbl="fgAcc1" presStyleIdx="1" presStyleCnt="4"/>
      <dgm:spPr/>
    </dgm:pt>
    <dgm:pt modelId="{FDEF5055-D5E5-4487-ADAD-4A2948629AD7}" type="pres">
      <dgm:prSet presAssocID="{37E6A400-7F86-4390-B9AF-076B11C14DC6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377AB82E-7ADF-4910-A3C0-F62D19CE9DB7}" type="pres">
      <dgm:prSet presAssocID="{7A90BF54-03B4-4F6D-A718-16E807D26BFD}" presName="Accent2" presStyleCnt="0"/>
      <dgm:spPr/>
    </dgm:pt>
    <dgm:pt modelId="{27CF43A5-5750-4892-888A-E24299FF65B2}" type="pres">
      <dgm:prSet presAssocID="{7A90BF54-03B4-4F6D-A718-16E807D26BFD}" presName="Accent" presStyleLbl="node1" presStyleIdx="2" presStyleCnt="4"/>
      <dgm:spPr/>
    </dgm:pt>
    <dgm:pt modelId="{40F71401-15FA-4019-986B-B1C4F0DABCF5}" type="pres">
      <dgm:prSet presAssocID="{7A90BF54-03B4-4F6D-A718-16E807D26BFD}" presName="ParentBackground2" presStyleCnt="0"/>
      <dgm:spPr/>
    </dgm:pt>
    <dgm:pt modelId="{2920A771-4800-4C90-8842-EBB913D3F6CF}" type="pres">
      <dgm:prSet presAssocID="{7A90BF54-03B4-4F6D-A718-16E807D26BFD}" presName="ParentBackground" presStyleLbl="fgAcc1" presStyleIdx="2" presStyleCnt="4"/>
      <dgm:spPr/>
    </dgm:pt>
    <dgm:pt modelId="{A1494DFF-205C-4D7F-BE04-CACC435D8D00}" type="pres">
      <dgm:prSet presAssocID="{7A90BF54-03B4-4F6D-A718-16E807D26BFD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02C900D5-DE48-4159-92B1-DE29FD439AB5}" type="pres">
      <dgm:prSet presAssocID="{7263C88A-3FE3-415D-B776-16B0A7FF0E0F}" presName="Accent1" presStyleCnt="0"/>
      <dgm:spPr/>
    </dgm:pt>
    <dgm:pt modelId="{F8336121-1F7C-42B6-95C9-A8E13A84466B}" type="pres">
      <dgm:prSet presAssocID="{7263C88A-3FE3-415D-B776-16B0A7FF0E0F}" presName="Accent" presStyleLbl="node1" presStyleIdx="3" presStyleCnt="4"/>
      <dgm:spPr/>
    </dgm:pt>
    <dgm:pt modelId="{82DF835E-FD2E-42E3-A6AB-DA896DFBE32E}" type="pres">
      <dgm:prSet presAssocID="{7263C88A-3FE3-415D-B776-16B0A7FF0E0F}" presName="ParentBackground1" presStyleCnt="0"/>
      <dgm:spPr/>
    </dgm:pt>
    <dgm:pt modelId="{BAC26F88-F500-4A73-8622-74B6756B9A8F}" type="pres">
      <dgm:prSet presAssocID="{7263C88A-3FE3-415D-B776-16B0A7FF0E0F}" presName="ParentBackground" presStyleLbl="fgAcc1" presStyleIdx="3" presStyleCnt="4"/>
      <dgm:spPr/>
    </dgm:pt>
    <dgm:pt modelId="{A438F1E8-0A4B-4D47-BAA1-F882BCFA6076}" type="pres">
      <dgm:prSet presAssocID="{7263C88A-3FE3-415D-B776-16B0A7FF0E0F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66DFC819-4846-46AA-9EAE-50C102AFED53}" type="presOf" srcId="{7263C88A-3FE3-415D-B776-16B0A7FF0E0F}" destId="{A438F1E8-0A4B-4D47-BAA1-F882BCFA6076}" srcOrd="1" destOrd="0" presId="urn:microsoft.com/office/officeart/2011/layout/CircleProcess"/>
    <dgm:cxn modelId="{FD68D72B-A05E-4C7A-B113-27F580510F58}" srcId="{279291CF-D888-4AB2-AF72-E71032235558}" destId="{7A90BF54-03B4-4F6D-A718-16E807D26BFD}" srcOrd="1" destOrd="0" parTransId="{FDD3C4F4-3DF1-4C44-AE93-D3B2446D7C54}" sibTransId="{FD1E2E34-41B1-4E61-BEB9-5F93F5E5E0CD}"/>
    <dgm:cxn modelId="{20EF5A2C-E1FE-4A2A-A527-7E78E007E87E}" type="presOf" srcId="{7A90BF54-03B4-4F6D-A718-16E807D26BFD}" destId="{2920A771-4800-4C90-8842-EBB913D3F6CF}" srcOrd="0" destOrd="0" presId="urn:microsoft.com/office/officeart/2011/layout/CircleProcess"/>
    <dgm:cxn modelId="{9372BD2C-8829-410D-9E7D-32A509DD429F}" type="presOf" srcId="{37E6A400-7F86-4390-B9AF-076B11C14DC6}" destId="{1006B106-BF01-40C2-9B11-2881BBC0353E}" srcOrd="0" destOrd="0" presId="urn:microsoft.com/office/officeart/2011/layout/CircleProcess"/>
    <dgm:cxn modelId="{F6DFEB2E-9F30-4AD8-8EE1-8563D7291BEC}" srcId="{279291CF-D888-4AB2-AF72-E71032235558}" destId="{7263C88A-3FE3-415D-B776-16B0A7FF0E0F}" srcOrd="0" destOrd="0" parTransId="{A210AE9B-A71C-4D7C-9468-F9693467B796}" sibTransId="{0DCDD45B-AF9D-4081-BDD0-8B867F3B9413}"/>
    <dgm:cxn modelId="{370CFB2E-04A1-4DE6-B990-74E4DE14E6FB}" type="presOf" srcId="{7263C88A-3FE3-415D-B776-16B0A7FF0E0F}" destId="{BAC26F88-F500-4A73-8622-74B6756B9A8F}" srcOrd="0" destOrd="0" presId="urn:microsoft.com/office/officeart/2011/layout/CircleProcess"/>
    <dgm:cxn modelId="{BCCDFA30-F9AA-49A0-B345-59EFA46A1F21}" type="presOf" srcId="{D5C97AC1-9BA0-45E6-BF20-8F4C1F84B9D8}" destId="{B5616EE0-AB78-4CFE-9364-0A8A72046985}" srcOrd="1" destOrd="0" presId="urn:microsoft.com/office/officeart/2011/layout/CircleProcess"/>
    <dgm:cxn modelId="{0AD56C38-5765-41B5-9EE1-0AE6A6B8156D}" type="presOf" srcId="{37E6A400-7F86-4390-B9AF-076B11C14DC6}" destId="{FDEF5055-D5E5-4487-ADAD-4A2948629AD7}" srcOrd="1" destOrd="0" presId="urn:microsoft.com/office/officeart/2011/layout/CircleProcess"/>
    <dgm:cxn modelId="{D8FAAF50-B162-4264-83EB-EA343AF0EBD4}" srcId="{279291CF-D888-4AB2-AF72-E71032235558}" destId="{37E6A400-7F86-4390-B9AF-076B11C14DC6}" srcOrd="2" destOrd="0" parTransId="{514FBD87-9466-43E7-9E83-5A3DA7EDA5B8}" sibTransId="{779BAB76-19AE-4192-8F64-7823D8FC8691}"/>
    <dgm:cxn modelId="{F3FD3A95-D5F1-4A3D-8171-B5DEFA84F43E}" type="presOf" srcId="{D5C97AC1-9BA0-45E6-BF20-8F4C1F84B9D8}" destId="{9361D36F-A44D-469E-BB79-33DE5E6FAF53}" srcOrd="0" destOrd="0" presId="urn:microsoft.com/office/officeart/2011/layout/CircleProcess"/>
    <dgm:cxn modelId="{75BDBEE9-CCA9-407A-9079-1D0CB0F63C4F}" type="presOf" srcId="{279291CF-D888-4AB2-AF72-E71032235558}" destId="{489E0424-E4AB-4071-B913-F5B40D097135}" srcOrd="0" destOrd="0" presId="urn:microsoft.com/office/officeart/2011/layout/CircleProcess"/>
    <dgm:cxn modelId="{6F24AFFB-6737-4EBA-BF87-580DC3A13EC4}" srcId="{279291CF-D888-4AB2-AF72-E71032235558}" destId="{D5C97AC1-9BA0-45E6-BF20-8F4C1F84B9D8}" srcOrd="3" destOrd="0" parTransId="{AD6D028E-F929-4C9C-8520-E7DC47815E39}" sibTransId="{0B252033-47F4-48C8-AAE7-5A814C10CDCC}"/>
    <dgm:cxn modelId="{790474FF-9257-4D32-A128-EB53CF30189A}" type="presOf" srcId="{7A90BF54-03B4-4F6D-A718-16E807D26BFD}" destId="{A1494DFF-205C-4D7F-BE04-CACC435D8D00}" srcOrd="1" destOrd="0" presId="urn:microsoft.com/office/officeart/2011/layout/CircleProcess"/>
    <dgm:cxn modelId="{A8F330A2-FE15-49E1-A561-585EF27B1D3C}" type="presParOf" srcId="{489E0424-E4AB-4071-B913-F5B40D097135}" destId="{4FF15470-1877-44B5-8190-B1AC9F165BCD}" srcOrd="0" destOrd="0" presId="urn:microsoft.com/office/officeart/2011/layout/CircleProcess"/>
    <dgm:cxn modelId="{7E8EB174-1F93-4D7B-8876-C2BC54D399F8}" type="presParOf" srcId="{4FF15470-1877-44B5-8190-B1AC9F165BCD}" destId="{79001815-24BB-4E45-831C-E30402C4BF87}" srcOrd="0" destOrd="0" presId="urn:microsoft.com/office/officeart/2011/layout/CircleProcess"/>
    <dgm:cxn modelId="{FCAE5025-3B1A-48D3-BCEA-967263F93D24}" type="presParOf" srcId="{489E0424-E4AB-4071-B913-F5B40D097135}" destId="{E7A3BF27-B734-4E44-92BC-80FEFB19F718}" srcOrd="1" destOrd="0" presId="urn:microsoft.com/office/officeart/2011/layout/CircleProcess"/>
    <dgm:cxn modelId="{57B72793-1B9A-4294-833E-CE3B9022CDCB}" type="presParOf" srcId="{E7A3BF27-B734-4E44-92BC-80FEFB19F718}" destId="{9361D36F-A44D-469E-BB79-33DE5E6FAF53}" srcOrd="0" destOrd="0" presId="urn:microsoft.com/office/officeart/2011/layout/CircleProcess"/>
    <dgm:cxn modelId="{22F2635E-CC3C-4C9A-9D0F-857E42813510}" type="presParOf" srcId="{489E0424-E4AB-4071-B913-F5B40D097135}" destId="{B5616EE0-AB78-4CFE-9364-0A8A72046985}" srcOrd="2" destOrd="0" presId="urn:microsoft.com/office/officeart/2011/layout/CircleProcess"/>
    <dgm:cxn modelId="{6ED0697C-74C6-4E52-884C-8DF94209DCF0}" type="presParOf" srcId="{489E0424-E4AB-4071-B913-F5B40D097135}" destId="{381286F5-C161-448B-869E-D182FC3EA028}" srcOrd="3" destOrd="0" presId="urn:microsoft.com/office/officeart/2011/layout/CircleProcess"/>
    <dgm:cxn modelId="{72290A01-FD6E-4725-B652-DF0E2DD3269E}" type="presParOf" srcId="{381286F5-C161-448B-869E-D182FC3EA028}" destId="{5C04A345-FB04-4876-BDDC-CD8A3AFDDA3C}" srcOrd="0" destOrd="0" presId="urn:microsoft.com/office/officeart/2011/layout/CircleProcess"/>
    <dgm:cxn modelId="{9296187A-EEF5-4B15-8FE6-696C4CE60C00}" type="presParOf" srcId="{489E0424-E4AB-4071-B913-F5B40D097135}" destId="{7C76DA97-2A95-4D65-9645-BD400C4FCE9E}" srcOrd="4" destOrd="0" presId="urn:microsoft.com/office/officeart/2011/layout/CircleProcess"/>
    <dgm:cxn modelId="{DD4A1B43-EC47-4F80-ABA9-6AFC2DAE9E6B}" type="presParOf" srcId="{7C76DA97-2A95-4D65-9645-BD400C4FCE9E}" destId="{1006B106-BF01-40C2-9B11-2881BBC0353E}" srcOrd="0" destOrd="0" presId="urn:microsoft.com/office/officeart/2011/layout/CircleProcess"/>
    <dgm:cxn modelId="{C0C0754F-E515-4612-B84C-231F0C3C657C}" type="presParOf" srcId="{489E0424-E4AB-4071-B913-F5B40D097135}" destId="{FDEF5055-D5E5-4487-ADAD-4A2948629AD7}" srcOrd="5" destOrd="0" presId="urn:microsoft.com/office/officeart/2011/layout/CircleProcess"/>
    <dgm:cxn modelId="{109A8EED-0E38-48F9-BC73-D80908C55C6D}" type="presParOf" srcId="{489E0424-E4AB-4071-B913-F5B40D097135}" destId="{377AB82E-7ADF-4910-A3C0-F62D19CE9DB7}" srcOrd="6" destOrd="0" presId="urn:microsoft.com/office/officeart/2011/layout/CircleProcess"/>
    <dgm:cxn modelId="{5A9034EE-D907-409C-ABFB-24B0B6DDCC7A}" type="presParOf" srcId="{377AB82E-7ADF-4910-A3C0-F62D19CE9DB7}" destId="{27CF43A5-5750-4892-888A-E24299FF65B2}" srcOrd="0" destOrd="0" presId="urn:microsoft.com/office/officeart/2011/layout/CircleProcess"/>
    <dgm:cxn modelId="{25757543-F5A1-4B44-84E7-176C481C4E48}" type="presParOf" srcId="{489E0424-E4AB-4071-B913-F5B40D097135}" destId="{40F71401-15FA-4019-986B-B1C4F0DABCF5}" srcOrd="7" destOrd="0" presId="urn:microsoft.com/office/officeart/2011/layout/CircleProcess"/>
    <dgm:cxn modelId="{4A666FD8-BBC8-4E66-8F2B-32A6DC2BAD2D}" type="presParOf" srcId="{40F71401-15FA-4019-986B-B1C4F0DABCF5}" destId="{2920A771-4800-4C90-8842-EBB913D3F6CF}" srcOrd="0" destOrd="0" presId="urn:microsoft.com/office/officeart/2011/layout/CircleProcess"/>
    <dgm:cxn modelId="{E05F6B3B-3A09-4BAC-8DFE-E518AE9C5341}" type="presParOf" srcId="{489E0424-E4AB-4071-B913-F5B40D097135}" destId="{A1494DFF-205C-4D7F-BE04-CACC435D8D00}" srcOrd="8" destOrd="0" presId="urn:microsoft.com/office/officeart/2011/layout/CircleProcess"/>
    <dgm:cxn modelId="{F563FDF4-197D-4BE7-BA6F-98B47065D5DB}" type="presParOf" srcId="{489E0424-E4AB-4071-B913-F5B40D097135}" destId="{02C900D5-DE48-4159-92B1-DE29FD439AB5}" srcOrd="9" destOrd="0" presId="urn:microsoft.com/office/officeart/2011/layout/CircleProcess"/>
    <dgm:cxn modelId="{FF697B8D-2CCF-410B-AAFE-8892B85C5130}" type="presParOf" srcId="{02C900D5-DE48-4159-92B1-DE29FD439AB5}" destId="{F8336121-1F7C-42B6-95C9-A8E13A84466B}" srcOrd="0" destOrd="0" presId="urn:microsoft.com/office/officeart/2011/layout/CircleProcess"/>
    <dgm:cxn modelId="{1D21765D-8925-45F1-8EF2-9051D41AFB77}" type="presParOf" srcId="{489E0424-E4AB-4071-B913-F5B40D097135}" destId="{82DF835E-FD2E-42E3-A6AB-DA896DFBE32E}" srcOrd="10" destOrd="0" presId="urn:microsoft.com/office/officeart/2011/layout/CircleProcess"/>
    <dgm:cxn modelId="{B4E2AB99-7E6F-4D89-B675-962D97D387A4}" type="presParOf" srcId="{82DF835E-FD2E-42E3-A6AB-DA896DFBE32E}" destId="{BAC26F88-F500-4A73-8622-74B6756B9A8F}" srcOrd="0" destOrd="0" presId="urn:microsoft.com/office/officeart/2011/layout/CircleProcess"/>
    <dgm:cxn modelId="{4A8131A1-3B22-4ED1-B4FC-DE69536F192F}" type="presParOf" srcId="{489E0424-E4AB-4071-B913-F5B40D097135}" destId="{A438F1E8-0A4B-4D47-BAA1-F882BCFA6076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65EAAC-BA3E-4CB2-BF3A-C2796207F6F8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57EB36CD-2872-4861-A74C-6331C88FE794}">
      <dgm:prSet phldrT="[Text]"/>
      <dgm:spPr/>
      <dgm:t>
        <a:bodyPr/>
        <a:lstStyle/>
        <a:p>
          <a:r>
            <a:rPr lang="en-US" dirty="0"/>
            <a:t>Empowering Children</a:t>
          </a:r>
        </a:p>
      </dgm:t>
    </dgm:pt>
    <dgm:pt modelId="{47869865-61A4-4669-B443-AC63382370A9}" type="parTrans" cxnId="{FAB2BB76-40F5-4221-A25E-F620CE8EBD69}">
      <dgm:prSet/>
      <dgm:spPr/>
      <dgm:t>
        <a:bodyPr/>
        <a:lstStyle/>
        <a:p>
          <a:endParaRPr lang="en-US"/>
        </a:p>
      </dgm:t>
    </dgm:pt>
    <dgm:pt modelId="{11F3C5D9-8F19-489D-987B-E242A602771B}" type="sibTrans" cxnId="{FAB2BB76-40F5-4221-A25E-F620CE8EBD69}">
      <dgm:prSet/>
      <dgm:spPr/>
      <dgm:t>
        <a:bodyPr/>
        <a:lstStyle/>
        <a:p>
          <a:endParaRPr lang="en-US"/>
        </a:p>
      </dgm:t>
    </dgm:pt>
    <dgm:pt modelId="{3BEA9DA9-5385-4765-97F1-A2FA5D052418}">
      <dgm:prSet phldrT="[Text]"/>
      <dgm:spPr/>
      <dgm:t>
        <a:bodyPr/>
        <a:lstStyle/>
        <a:p>
          <a:r>
            <a:rPr lang="en-US" dirty="0"/>
            <a:t>School</a:t>
          </a:r>
        </a:p>
      </dgm:t>
    </dgm:pt>
    <dgm:pt modelId="{BFF18A2E-F4BA-4764-8F53-EDCAB1E67D48}" type="parTrans" cxnId="{ED2F677A-83F9-4B1B-8949-96CD1EA1E77B}">
      <dgm:prSet/>
      <dgm:spPr/>
      <dgm:t>
        <a:bodyPr/>
        <a:lstStyle/>
        <a:p>
          <a:endParaRPr lang="en-US"/>
        </a:p>
      </dgm:t>
    </dgm:pt>
    <dgm:pt modelId="{07244867-F804-4C2D-A152-061611CD12B1}" type="sibTrans" cxnId="{ED2F677A-83F9-4B1B-8949-96CD1EA1E77B}">
      <dgm:prSet/>
      <dgm:spPr/>
      <dgm:t>
        <a:bodyPr/>
        <a:lstStyle/>
        <a:p>
          <a:endParaRPr lang="en-US"/>
        </a:p>
      </dgm:t>
    </dgm:pt>
    <dgm:pt modelId="{8653AD57-2927-4C44-ABCB-FBAB0EE33FA9}">
      <dgm:prSet phldrT="[Text]"/>
      <dgm:spPr/>
      <dgm:t>
        <a:bodyPr/>
        <a:lstStyle/>
        <a:p>
          <a:r>
            <a:rPr lang="en-US" dirty="0"/>
            <a:t>Family</a:t>
          </a:r>
        </a:p>
      </dgm:t>
    </dgm:pt>
    <dgm:pt modelId="{DA6BD449-CADD-464D-8141-2623CDA3B4E5}" type="parTrans" cxnId="{158C8BDB-4F10-4246-AEA7-0553C37AE903}">
      <dgm:prSet/>
      <dgm:spPr/>
      <dgm:t>
        <a:bodyPr/>
        <a:lstStyle/>
        <a:p>
          <a:endParaRPr lang="en-US"/>
        </a:p>
      </dgm:t>
    </dgm:pt>
    <dgm:pt modelId="{9EFD99D2-CD7C-4393-9845-28DD13D653FA}" type="sibTrans" cxnId="{158C8BDB-4F10-4246-AEA7-0553C37AE903}">
      <dgm:prSet/>
      <dgm:spPr/>
      <dgm:t>
        <a:bodyPr/>
        <a:lstStyle/>
        <a:p>
          <a:endParaRPr lang="en-US"/>
        </a:p>
      </dgm:t>
    </dgm:pt>
    <dgm:pt modelId="{617F1129-1757-43AD-9143-02F8C45930FB}" type="pres">
      <dgm:prSet presAssocID="{4C65EAAC-BA3E-4CB2-BF3A-C2796207F6F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D84895E-2909-438C-8C0E-5F6490DAF29C}" type="pres">
      <dgm:prSet presAssocID="{57EB36CD-2872-4861-A74C-6331C88FE794}" presName="gear1" presStyleLbl="node1" presStyleIdx="0" presStyleCnt="3">
        <dgm:presLayoutVars>
          <dgm:chMax val="1"/>
          <dgm:bulletEnabled val="1"/>
        </dgm:presLayoutVars>
      </dgm:prSet>
      <dgm:spPr/>
    </dgm:pt>
    <dgm:pt modelId="{920968A7-7EB7-4553-951C-AD0AA36A2E55}" type="pres">
      <dgm:prSet presAssocID="{57EB36CD-2872-4861-A74C-6331C88FE794}" presName="gear1srcNode" presStyleLbl="node1" presStyleIdx="0" presStyleCnt="3"/>
      <dgm:spPr/>
    </dgm:pt>
    <dgm:pt modelId="{8182401B-2A1F-4CEB-A741-4DBB1B2B5ABE}" type="pres">
      <dgm:prSet presAssocID="{57EB36CD-2872-4861-A74C-6331C88FE794}" presName="gear1dstNode" presStyleLbl="node1" presStyleIdx="0" presStyleCnt="3"/>
      <dgm:spPr/>
    </dgm:pt>
    <dgm:pt modelId="{AB4070D6-1A7C-4E75-A141-68C81B2DB313}" type="pres">
      <dgm:prSet presAssocID="{3BEA9DA9-5385-4765-97F1-A2FA5D052418}" presName="gear2" presStyleLbl="node1" presStyleIdx="1" presStyleCnt="3">
        <dgm:presLayoutVars>
          <dgm:chMax val="1"/>
          <dgm:bulletEnabled val="1"/>
        </dgm:presLayoutVars>
      </dgm:prSet>
      <dgm:spPr/>
    </dgm:pt>
    <dgm:pt modelId="{4F831AD5-3150-435E-A1C7-395732C79830}" type="pres">
      <dgm:prSet presAssocID="{3BEA9DA9-5385-4765-97F1-A2FA5D052418}" presName="gear2srcNode" presStyleLbl="node1" presStyleIdx="1" presStyleCnt="3"/>
      <dgm:spPr/>
    </dgm:pt>
    <dgm:pt modelId="{DF406598-83AA-47D3-A762-183834F77B4D}" type="pres">
      <dgm:prSet presAssocID="{3BEA9DA9-5385-4765-97F1-A2FA5D052418}" presName="gear2dstNode" presStyleLbl="node1" presStyleIdx="1" presStyleCnt="3"/>
      <dgm:spPr/>
    </dgm:pt>
    <dgm:pt modelId="{6D6D25B6-7057-42F3-8B6B-700DBDBA0358}" type="pres">
      <dgm:prSet presAssocID="{8653AD57-2927-4C44-ABCB-FBAB0EE33FA9}" presName="gear3" presStyleLbl="node1" presStyleIdx="2" presStyleCnt="3"/>
      <dgm:spPr/>
    </dgm:pt>
    <dgm:pt modelId="{151F1C39-23EA-4734-BECF-2FE390962319}" type="pres">
      <dgm:prSet presAssocID="{8653AD57-2927-4C44-ABCB-FBAB0EE33FA9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9F863E43-DEF3-4DF8-840B-FD1CD6C6B5FB}" type="pres">
      <dgm:prSet presAssocID="{8653AD57-2927-4C44-ABCB-FBAB0EE33FA9}" presName="gear3srcNode" presStyleLbl="node1" presStyleIdx="2" presStyleCnt="3"/>
      <dgm:spPr/>
    </dgm:pt>
    <dgm:pt modelId="{D46D21DB-66B8-403C-839E-86D4D345A9F4}" type="pres">
      <dgm:prSet presAssocID="{8653AD57-2927-4C44-ABCB-FBAB0EE33FA9}" presName="gear3dstNode" presStyleLbl="node1" presStyleIdx="2" presStyleCnt="3"/>
      <dgm:spPr/>
    </dgm:pt>
    <dgm:pt modelId="{FB7B2DD9-3F9B-4055-82E9-0CEAD2AF429B}" type="pres">
      <dgm:prSet presAssocID="{11F3C5D9-8F19-489D-987B-E242A602771B}" presName="connector1" presStyleLbl="sibTrans2D1" presStyleIdx="0" presStyleCnt="3"/>
      <dgm:spPr/>
    </dgm:pt>
    <dgm:pt modelId="{DEDC9E24-30CD-4AE3-BB7B-20F70C5DFD88}" type="pres">
      <dgm:prSet presAssocID="{07244867-F804-4C2D-A152-061611CD12B1}" presName="connector2" presStyleLbl="sibTrans2D1" presStyleIdx="1" presStyleCnt="3"/>
      <dgm:spPr/>
    </dgm:pt>
    <dgm:pt modelId="{8D055DFF-5ADC-477A-9337-593AC380C4ED}" type="pres">
      <dgm:prSet presAssocID="{9EFD99D2-CD7C-4393-9845-28DD13D653FA}" presName="connector3" presStyleLbl="sibTrans2D1" presStyleIdx="2" presStyleCnt="3"/>
      <dgm:spPr/>
    </dgm:pt>
  </dgm:ptLst>
  <dgm:cxnLst>
    <dgm:cxn modelId="{F05B0808-D6F9-4DF3-B0EE-9E15B9AA84FC}" type="presOf" srcId="{3BEA9DA9-5385-4765-97F1-A2FA5D052418}" destId="{DF406598-83AA-47D3-A762-183834F77B4D}" srcOrd="2" destOrd="0" presId="urn:microsoft.com/office/officeart/2005/8/layout/gear1"/>
    <dgm:cxn modelId="{EAD07119-C10E-4D17-8B90-24A070224F64}" type="presOf" srcId="{8653AD57-2927-4C44-ABCB-FBAB0EE33FA9}" destId="{6D6D25B6-7057-42F3-8B6B-700DBDBA0358}" srcOrd="0" destOrd="0" presId="urn:microsoft.com/office/officeart/2005/8/layout/gear1"/>
    <dgm:cxn modelId="{B97DE334-44E3-489D-B470-0E485CD51163}" type="presOf" srcId="{8653AD57-2927-4C44-ABCB-FBAB0EE33FA9}" destId="{D46D21DB-66B8-403C-839E-86D4D345A9F4}" srcOrd="3" destOrd="0" presId="urn:microsoft.com/office/officeart/2005/8/layout/gear1"/>
    <dgm:cxn modelId="{58252435-A05D-4482-8FB8-2FE0ECBFB4B7}" type="presOf" srcId="{8653AD57-2927-4C44-ABCB-FBAB0EE33FA9}" destId="{9F863E43-DEF3-4DF8-840B-FD1CD6C6B5FB}" srcOrd="2" destOrd="0" presId="urn:microsoft.com/office/officeart/2005/8/layout/gear1"/>
    <dgm:cxn modelId="{807CC637-6552-4FA6-86F0-E23ED0E62591}" type="presOf" srcId="{8653AD57-2927-4C44-ABCB-FBAB0EE33FA9}" destId="{151F1C39-23EA-4734-BECF-2FE390962319}" srcOrd="1" destOrd="0" presId="urn:microsoft.com/office/officeart/2005/8/layout/gear1"/>
    <dgm:cxn modelId="{2C4E6B5D-8073-4578-B50C-484E407BAC1B}" type="presOf" srcId="{57EB36CD-2872-4861-A74C-6331C88FE794}" destId="{2D84895E-2909-438C-8C0E-5F6490DAF29C}" srcOrd="0" destOrd="0" presId="urn:microsoft.com/office/officeart/2005/8/layout/gear1"/>
    <dgm:cxn modelId="{FB195E4C-A93E-4FEF-837D-BC9DB36A9D31}" type="presOf" srcId="{3BEA9DA9-5385-4765-97F1-A2FA5D052418}" destId="{AB4070D6-1A7C-4E75-A141-68C81B2DB313}" srcOrd="0" destOrd="0" presId="urn:microsoft.com/office/officeart/2005/8/layout/gear1"/>
    <dgm:cxn modelId="{FAB2BB76-40F5-4221-A25E-F620CE8EBD69}" srcId="{4C65EAAC-BA3E-4CB2-BF3A-C2796207F6F8}" destId="{57EB36CD-2872-4861-A74C-6331C88FE794}" srcOrd="0" destOrd="0" parTransId="{47869865-61A4-4669-B443-AC63382370A9}" sibTransId="{11F3C5D9-8F19-489D-987B-E242A602771B}"/>
    <dgm:cxn modelId="{ED2F677A-83F9-4B1B-8949-96CD1EA1E77B}" srcId="{4C65EAAC-BA3E-4CB2-BF3A-C2796207F6F8}" destId="{3BEA9DA9-5385-4765-97F1-A2FA5D052418}" srcOrd="1" destOrd="0" parTransId="{BFF18A2E-F4BA-4764-8F53-EDCAB1E67D48}" sibTransId="{07244867-F804-4C2D-A152-061611CD12B1}"/>
    <dgm:cxn modelId="{2112C1B3-CD57-4081-B519-8279B401DD21}" type="presOf" srcId="{3BEA9DA9-5385-4765-97F1-A2FA5D052418}" destId="{4F831AD5-3150-435E-A1C7-395732C79830}" srcOrd="1" destOrd="0" presId="urn:microsoft.com/office/officeart/2005/8/layout/gear1"/>
    <dgm:cxn modelId="{906B11C4-D4F4-43F4-98D7-29BECE9F3C1A}" type="presOf" srcId="{57EB36CD-2872-4861-A74C-6331C88FE794}" destId="{8182401B-2A1F-4CEB-A741-4DBB1B2B5ABE}" srcOrd="2" destOrd="0" presId="urn:microsoft.com/office/officeart/2005/8/layout/gear1"/>
    <dgm:cxn modelId="{C8A5EDC4-E01E-439C-8815-09C1A441AD74}" type="presOf" srcId="{11F3C5D9-8F19-489D-987B-E242A602771B}" destId="{FB7B2DD9-3F9B-4055-82E9-0CEAD2AF429B}" srcOrd="0" destOrd="0" presId="urn:microsoft.com/office/officeart/2005/8/layout/gear1"/>
    <dgm:cxn modelId="{27C63AD5-0108-41D2-92E8-F3333FEEF32D}" type="presOf" srcId="{07244867-F804-4C2D-A152-061611CD12B1}" destId="{DEDC9E24-30CD-4AE3-BB7B-20F70C5DFD88}" srcOrd="0" destOrd="0" presId="urn:microsoft.com/office/officeart/2005/8/layout/gear1"/>
    <dgm:cxn modelId="{158C8BDB-4F10-4246-AEA7-0553C37AE903}" srcId="{4C65EAAC-BA3E-4CB2-BF3A-C2796207F6F8}" destId="{8653AD57-2927-4C44-ABCB-FBAB0EE33FA9}" srcOrd="2" destOrd="0" parTransId="{DA6BD449-CADD-464D-8141-2623CDA3B4E5}" sibTransId="{9EFD99D2-CD7C-4393-9845-28DD13D653FA}"/>
    <dgm:cxn modelId="{7BFF16E7-A48C-440E-8C4F-5BD6E151D7D5}" type="presOf" srcId="{4C65EAAC-BA3E-4CB2-BF3A-C2796207F6F8}" destId="{617F1129-1757-43AD-9143-02F8C45930FB}" srcOrd="0" destOrd="0" presId="urn:microsoft.com/office/officeart/2005/8/layout/gear1"/>
    <dgm:cxn modelId="{937680FA-36E3-4093-9B7D-897538AB2654}" type="presOf" srcId="{57EB36CD-2872-4861-A74C-6331C88FE794}" destId="{920968A7-7EB7-4553-951C-AD0AA36A2E55}" srcOrd="1" destOrd="0" presId="urn:microsoft.com/office/officeart/2005/8/layout/gear1"/>
    <dgm:cxn modelId="{52CBBBFE-0B2E-4546-94F0-C7AC442A7AE2}" type="presOf" srcId="{9EFD99D2-CD7C-4393-9845-28DD13D653FA}" destId="{8D055DFF-5ADC-477A-9337-593AC380C4ED}" srcOrd="0" destOrd="0" presId="urn:microsoft.com/office/officeart/2005/8/layout/gear1"/>
    <dgm:cxn modelId="{C06A6F7F-6B1E-4F20-B883-AEA2C9AC6543}" type="presParOf" srcId="{617F1129-1757-43AD-9143-02F8C45930FB}" destId="{2D84895E-2909-438C-8C0E-5F6490DAF29C}" srcOrd="0" destOrd="0" presId="urn:microsoft.com/office/officeart/2005/8/layout/gear1"/>
    <dgm:cxn modelId="{9DB09DB9-A3F5-4481-8B83-AEE6ED2E9F3B}" type="presParOf" srcId="{617F1129-1757-43AD-9143-02F8C45930FB}" destId="{920968A7-7EB7-4553-951C-AD0AA36A2E55}" srcOrd="1" destOrd="0" presId="urn:microsoft.com/office/officeart/2005/8/layout/gear1"/>
    <dgm:cxn modelId="{6691E432-2CD9-4865-91CB-86B42A60B406}" type="presParOf" srcId="{617F1129-1757-43AD-9143-02F8C45930FB}" destId="{8182401B-2A1F-4CEB-A741-4DBB1B2B5ABE}" srcOrd="2" destOrd="0" presId="urn:microsoft.com/office/officeart/2005/8/layout/gear1"/>
    <dgm:cxn modelId="{C022249C-42D7-4CD5-82AB-119CC39AFA83}" type="presParOf" srcId="{617F1129-1757-43AD-9143-02F8C45930FB}" destId="{AB4070D6-1A7C-4E75-A141-68C81B2DB313}" srcOrd="3" destOrd="0" presId="urn:microsoft.com/office/officeart/2005/8/layout/gear1"/>
    <dgm:cxn modelId="{41DB7CB0-0057-49C9-B997-572AB66A1B65}" type="presParOf" srcId="{617F1129-1757-43AD-9143-02F8C45930FB}" destId="{4F831AD5-3150-435E-A1C7-395732C79830}" srcOrd="4" destOrd="0" presId="urn:microsoft.com/office/officeart/2005/8/layout/gear1"/>
    <dgm:cxn modelId="{6C804B2A-B174-4E86-9853-473D65468BF8}" type="presParOf" srcId="{617F1129-1757-43AD-9143-02F8C45930FB}" destId="{DF406598-83AA-47D3-A762-183834F77B4D}" srcOrd="5" destOrd="0" presId="urn:microsoft.com/office/officeart/2005/8/layout/gear1"/>
    <dgm:cxn modelId="{2F9D133A-D241-4AF1-BBAC-0200EA8E5AA0}" type="presParOf" srcId="{617F1129-1757-43AD-9143-02F8C45930FB}" destId="{6D6D25B6-7057-42F3-8B6B-700DBDBA0358}" srcOrd="6" destOrd="0" presId="urn:microsoft.com/office/officeart/2005/8/layout/gear1"/>
    <dgm:cxn modelId="{0BA0D298-CEB4-48A0-973A-C4899510A5E3}" type="presParOf" srcId="{617F1129-1757-43AD-9143-02F8C45930FB}" destId="{151F1C39-23EA-4734-BECF-2FE390962319}" srcOrd="7" destOrd="0" presId="urn:microsoft.com/office/officeart/2005/8/layout/gear1"/>
    <dgm:cxn modelId="{2064988F-5142-4ABB-A379-316B42EACFAF}" type="presParOf" srcId="{617F1129-1757-43AD-9143-02F8C45930FB}" destId="{9F863E43-DEF3-4DF8-840B-FD1CD6C6B5FB}" srcOrd="8" destOrd="0" presId="urn:microsoft.com/office/officeart/2005/8/layout/gear1"/>
    <dgm:cxn modelId="{C8921985-94D0-4B1B-B3E1-BB3149AA9801}" type="presParOf" srcId="{617F1129-1757-43AD-9143-02F8C45930FB}" destId="{D46D21DB-66B8-403C-839E-86D4D345A9F4}" srcOrd="9" destOrd="0" presId="urn:microsoft.com/office/officeart/2005/8/layout/gear1"/>
    <dgm:cxn modelId="{16F585EA-F797-4048-AB2F-F3FF67208CEC}" type="presParOf" srcId="{617F1129-1757-43AD-9143-02F8C45930FB}" destId="{FB7B2DD9-3F9B-4055-82E9-0CEAD2AF429B}" srcOrd="10" destOrd="0" presId="urn:microsoft.com/office/officeart/2005/8/layout/gear1"/>
    <dgm:cxn modelId="{39AEBC91-6C3A-4032-8BF2-36E185E67E78}" type="presParOf" srcId="{617F1129-1757-43AD-9143-02F8C45930FB}" destId="{DEDC9E24-30CD-4AE3-BB7B-20F70C5DFD88}" srcOrd="11" destOrd="0" presId="urn:microsoft.com/office/officeart/2005/8/layout/gear1"/>
    <dgm:cxn modelId="{E27AC703-3763-4419-BEBC-2B7A75D79FCC}" type="presParOf" srcId="{617F1129-1757-43AD-9143-02F8C45930FB}" destId="{8D055DFF-5ADC-477A-9337-593AC380C4E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F979B6-C67F-4478-9497-6CEED53ED05B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A1E0B7-2F46-4EF7-B0A8-681F7F6C8168}">
      <dgm:prSet phldrT="[Text]"/>
      <dgm:spPr/>
      <dgm:t>
        <a:bodyPr/>
        <a:lstStyle/>
        <a:p>
          <a:r>
            <a:rPr lang="en-US" dirty="0"/>
            <a:t>Formal Control</a:t>
          </a:r>
        </a:p>
      </dgm:t>
    </dgm:pt>
    <dgm:pt modelId="{2BBBD1A2-B532-4B31-85AE-755E2FC5002D}" type="parTrans" cxnId="{DEBEBBC5-CD83-4076-A15D-0B42100F547C}">
      <dgm:prSet/>
      <dgm:spPr/>
      <dgm:t>
        <a:bodyPr/>
        <a:lstStyle/>
        <a:p>
          <a:endParaRPr lang="en-US"/>
        </a:p>
      </dgm:t>
    </dgm:pt>
    <dgm:pt modelId="{459CD39F-AC05-48D5-A281-999F553AFDFB}" type="sibTrans" cxnId="{DEBEBBC5-CD83-4076-A15D-0B42100F547C}">
      <dgm:prSet/>
      <dgm:spPr/>
      <dgm:t>
        <a:bodyPr/>
        <a:lstStyle/>
        <a:p>
          <a:endParaRPr lang="en-US"/>
        </a:p>
      </dgm:t>
    </dgm:pt>
    <dgm:pt modelId="{3923019A-D33E-438F-8767-FD4D2080B796}">
      <dgm:prSet phldrT="[Text]"/>
      <dgm:spPr/>
      <dgm:t>
        <a:bodyPr/>
        <a:lstStyle/>
        <a:p>
          <a:r>
            <a:rPr lang="en-US" dirty="0"/>
            <a:t>Informal Control</a:t>
          </a:r>
        </a:p>
      </dgm:t>
    </dgm:pt>
    <dgm:pt modelId="{03BF2B38-FB25-4685-818F-7F61E9C26E57}" type="parTrans" cxnId="{947BE4A2-CE29-4CEC-B6F1-00780364A510}">
      <dgm:prSet/>
      <dgm:spPr/>
      <dgm:t>
        <a:bodyPr/>
        <a:lstStyle/>
        <a:p>
          <a:endParaRPr lang="en-US"/>
        </a:p>
      </dgm:t>
    </dgm:pt>
    <dgm:pt modelId="{83DA6A9A-325B-4281-8A8F-CDBA3CDFDB1F}" type="sibTrans" cxnId="{947BE4A2-CE29-4CEC-B6F1-00780364A510}">
      <dgm:prSet/>
      <dgm:spPr/>
      <dgm:t>
        <a:bodyPr/>
        <a:lstStyle/>
        <a:p>
          <a:endParaRPr lang="en-US"/>
        </a:p>
      </dgm:t>
    </dgm:pt>
    <dgm:pt modelId="{887276A5-C146-41AA-9511-821BCBEBCEDC}" type="pres">
      <dgm:prSet presAssocID="{4FF979B6-C67F-4478-9497-6CEED53ED05B}" presName="compositeShape" presStyleCnt="0">
        <dgm:presLayoutVars>
          <dgm:chMax val="2"/>
          <dgm:dir/>
          <dgm:resizeHandles val="exact"/>
        </dgm:presLayoutVars>
      </dgm:prSet>
      <dgm:spPr/>
    </dgm:pt>
    <dgm:pt modelId="{BBE56480-1D99-4815-8676-71760D9E4C03}" type="pres">
      <dgm:prSet presAssocID="{4FF979B6-C67F-4478-9497-6CEED53ED05B}" presName="ribbon" presStyleLbl="node1" presStyleIdx="0" presStyleCnt="1"/>
      <dgm:spPr/>
    </dgm:pt>
    <dgm:pt modelId="{46C41E08-260A-42C7-91D7-134337845735}" type="pres">
      <dgm:prSet presAssocID="{4FF979B6-C67F-4478-9497-6CEED53ED05B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D9C99EAE-372A-49C9-BA58-16B582E6DA19}" type="pres">
      <dgm:prSet presAssocID="{4FF979B6-C67F-4478-9497-6CEED53ED05B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D09AD59-A46A-4665-B4E0-68A2A13D1024}" type="presOf" srcId="{3923019A-D33E-438F-8767-FD4D2080B796}" destId="{D9C99EAE-372A-49C9-BA58-16B582E6DA19}" srcOrd="0" destOrd="0" presId="urn:microsoft.com/office/officeart/2005/8/layout/arrow6"/>
    <dgm:cxn modelId="{947BE4A2-CE29-4CEC-B6F1-00780364A510}" srcId="{4FF979B6-C67F-4478-9497-6CEED53ED05B}" destId="{3923019A-D33E-438F-8767-FD4D2080B796}" srcOrd="1" destOrd="0" parTransId="{03BF2B38-FB25-4685-818F-7F61E9C26E57}" sibTransId="{83DA6A9A-325B-4281-8A8F-CDBA3CDFDB1F}"/>
    <dgm:cxn modelId="{DEBEBBC5-CD83-4076-A15D-0B42100F547C}" srcId="{4FF979B6-C67F-4478-9497-6CEED53ED05B}" destId="{1CA1E0B7-2F46-4EF7-B0A8-681F7F6C8168}" srcOrd="0" destOrd="0" parTransId="{2BBBD1A2-B532-4B31-85AE-755E2FC5002D}" sibTransId="{459CD39F-AC05-48D5-A281-999F553AFDFB}"/>
    <dgm:cxn modelId="{442927D6-9CD5-4BAF-8CC4-769D880473EA}" type="presOf" srcId="{4FF979B6-C67F-4478-9497-6CEED53ED05B}" destId="{887276A5-C146-41AA-9511-821BCBEBCEDC}" srcOrd="0" destOrd="0" presId="urn:microsoft.com/office/officeart/2005/8/layout/arrow6"/>
    <dgm:cxn modelId="{B3ACB9E4-0758-444E-8381-AD2F3F6ECC57}" type="presOf" srcId="{1CA1E0B7-2F46-4EF7-B0A8-681F7F6C8168}" destId="{46C41E08-260A-42C7-91D7-134337845735}" srcOrd="0" destOrd="0" presId="urn:microsoft.com/office/officeart/2005/8/layout/arrow6"/>
    <dgm:cxn modelId="{173E86E6-CF45-41B8-AD02-7EA813454628}" type="presParOf" srcId="{887276A5-C146-41AA-9511-821BCBEBCEDC}" destId="{BBE56480-1D99-4815-8676-71760D9E4C03}" srcOrd="0" destOrd="0" presId="urn:microsoft.com/office/officeart/2005/8/layout/arrow6"/>
    <dgm:cxn modelId="{F9F7349A-2C4A-41AA-AD5A-81B4F793A789}" type="presParOf" srcId="{887276A5-C146-41AA-9511-821BCBEBCEDC}" destId="{46C41E08-260A-42C7-91D7-134337845735}" srcOrd="1" destOrd="0" presId="urn:microsoft.com/office/officeart/2005/8/layout/arrow6"/>
    <dgm:cxn modelId="{B8A785C7-809E-482F-8D37-2D80C5118810}" type="presParOf" srcId="{887276A5-C146-41AA-9511-821BCBEBCEDC}" destId="{D9C99EAE-372A-49C9-BA58-16B582E6DA19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317F8D-17A4-486A-8310-62F9ED437D34}">
      <dsp:nvSpPr>
        <dsp:cNvPr id="0" name=""/>
        <dsp:cNvSpPr/>
      </dsp:nvSpPr>
      <dsp:spPr>
        <a:xfrm>
          <a:off x="-4797160" y="-735242"/>
          <a:ext cx="5713757" cy="5713757"/>
        </a:xfrm>
        <a:prstGeom prst="blockArc">
          <a:avLst>
            <a:gd name="adj1" fmla="val 18900000"/>
            <a:gd name="adj2" fmla="val 2700000"/>
            <a:gd name="adj3" fmla="val 378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25F86C-2CFE-4D2F-98BF-D4E812694D84}">
      <dsp:nvSpPr>
        <dsp:cNvPr id="0" name=""/>
        <dsp:cNvSpPr/>
      </dsp:nvSpPr>
      <dsp:spPr>
        <a:xfrm>
          <a:off x="401104" y="265119"/>
          <a:ext cx="4567869" cy="53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147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Conformity</a:t>
          </a:r>
        </a:p>
      </dsp:txBody>
      <dsp:txXfrm>
        <a:off x="401104" y="265119"/>
        <a:ext cx="4567869" cy="530578"/>
      </dsp:txXfrm>
    </dsp:sp>
    <dsp:sp modelId="{0EB4F5B5-8D0A-431C-AC89-2BC7CD02574A}">
      <dsp:nvSpPr>
        <dsp:cNvPr id="0" name=""/>
        <dsp:cNvSpPr/>
      </dsp:nvSpPr>
      <dsp:spPr>
        <a:xfrm>
          <a:off x="69492" y="198797"/>
          <a:ext cx="663223" cy="6632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1821F6-DF29-48A9-AFC7-47898A00E280}">
      <dsp:nvSpPr>
        <dsp:cNvPr id="0" name=""/>
        <dsp:cNvSpPr/>
      </dsp:nvSpPr>
      <dsp:spPr>
        <a:xfrm>
          <a:off x="781301" y="1060733"/>
          <a:ext cx="4187672" cy="53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147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Innovation</a:t>
          </a:r>
        </a:p>
      </dsp:txBody>
      <dsp:txXfrm>
        <a:off x="781301" y="1060733"/>
        <a:ext cx="4187672" cy="530578"/>
      </dsp:txXfrm>
    </dsp:sp>
    <dsp:sp modelId="{FD1DF7B6-C3E8-46E2-AADA-7AAF4E782E13}">
      <dsp:nvSpPr>
        <dsp:cNvPr id="0" name=""/>
        <dsp:cNvSpPr/>
      </dsp:nvSpPr>
      <dsp:spPr>
        <a:xfrm>
          <a:off x="449689" y="994410"/>
          <a:ext cx="663223" cy="6632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74BDF6-1682-46C4-84C9-F4914A8C1B84}">
      <dsp:nvSpPr>
        <dsp:cNvPr id="0" name=""/>
        <dsp:cNvSpPr/>
      </dsp:nvSpPr>
      <dsp:spPr>
        <a:xfrm>
          <a:off x="897991" y="1856346"/>
          <a:ext cx="4070982" cy="53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147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97991" y="1856346"/>
        <a:ext cx="4070982" cy="530578"/>
      </dsp:txXfrm>
    </dsp:sp>
    <dsp:sp modelId="{94606DB1-9441-4698-A603-6D7CD4BF3D1E}">
      <dsp:nvSpPr>
        <dsp:cNvPr id="0" name=""/>
        <dsp:cNvSpPr/>
      </dsp:nvSpPr>
      <dsp:spPr>
        <a:xfrm>
          <a:off x="566379" y="1790024"/>
          <a:ext cx="663223" cy="6632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A5323F-A67B-4FC3-9EAA-023F5C3F5751}">
      <dsp:nvSpPr>
        <dsp:cNvPr id="0" name=""/>
        <dsp:cNvSpPr/>
      </dsp:nvSpPr>
      <dsp:spPr>
        <a:xfrm>
          <a:off x="781301" y="2651960"/>
          <a:ext cx="4187672" cy="53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147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781301" y="2651960"/>
        <a:ext cx="4187672" cy="530578"/>
      </dsp:txXfrm>
    </dsp:sp>
    <dsp:sp modelId="{595EBDBA-E345-4845-A269-CB9C7B811771}">
      <dsp:nvSpPr>
        <dsp:cNvPr id="0" name=""/>
        <dsp:cNvSpPr/>
      </dsp:nvSpPr>
      <dsp:spPr>
        <a:xfrm>
          <a:off x="449689" y="2585637"/>
          <a:ext cx="663223" cy="6632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62628C-17FF-4DA1-A4D3-496F1F63A423}">
      <dsp:nvSpPr>
        <dsp:cNvPr id="0" name=""/>
        <dsp:cNvSpPr/>
      </dsp:nvSpPr>
      <dsp:spPr>
        <a:xfrm>
          <a:off x="401104" y="3447573"/>
          <a:ext cx="4567869" cy="53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147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Rebellion</a:t>
          </a:r>
        </a:p>
      </dsp:txBody>
      <dsp:txXfrm>
        <a:off x="401104" y="3447573"/>
        <a:ext cx="4567869" cy="530578"/>
      </dsp:txXfrm>
    </dsp:sp>
    <dsp:sp modelId="{7180512F-8249-41FF-8CA3-5D736FF60E79}">
      <dsp:nvSpPr>
        <dsp:cNvPr id="0" name=""/>
        <dsp:cNvSpPr/>
      </dsp:nvSpPr>
      <dsp:spPr>
        <a:xfrm>
          <a:off x="69492" y="3381251"/>
          <a:ext cx="663223" cy="6632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001815-24BB-4E45-831C-E30402C4BF87}">
      <dsp:nvSpPr>
        <dsp:cNvPr id="0" name=""/>
        <dsp:cNvSpPr/>
      </dsp:nvSpPr>
      <dsp:spPr>
        <a:xfrm>
          <a:off x="6207291" y="914603"/>
          <a:ext cx="1857705" cy="1857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61D36F-A44D-469E-BB79-33DE5E6FAF53}">
      <dsp:nvSpPr>
        <dsp:cNvPr id="0" name=""/>
        <dsp:cNvSpPr/>
      </dsp:nvSpPr>
      <dsp:spPr>
        <a:xfrm>
          <a:off x="6269427" y="976540"/>
          <a:ext cx="1734230" cy="173392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6517174" y="1224291"/>
        <a:ext cx="1238735" cy="1238424"/>
      </dsp:txXfrm>
    </dsp:sp>
    <dsp:sp modelId="{5C04A345-FB04-4876-BDDC-CD8A3AFDDA3C}">
      <dsp:nvSpPr>
        <dsp:cNvPr id="0" name=""/>
        <dsp:cNvSpPr/>
      </dsp:nvSpPr>
      <dsp:spPr>
        <a:xfrm rot="2700000">
          <a:off x="4279469" y="914472"/>
          <a:ext cx="1857735" cy="1857735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6B106-BF01-40C2-9B11-2881BBC0353E}">
      <dsp:nvSpPr>
        <dsp:cNvPr id="0" name=""/>
        <dsp:cNvSpPr/>
      </dsp:nvSpPr>
      <dsp:spPr>
        <a:xfrm>
          <a:off x="4349586" y="976540"/>
          <a:ext cx="1734230" cy="173392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Mental</a:t>
          </a:r>
          <a:r>
            <a:rPr lang="en-US" sz="3300" kern="1200" dirty="0"/>
            <a:t> </a:t>
          </a:r>
          <a:r>
            <a:rPr lang="en-US" sz="2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Health</a:t>
          </a:r>
        </a:p>
      </dsp:txBody>
      <dsp:txXfrm>
        <a:off x="4597333" y="1224291"/>
        <a:ext cx="1238735" cy="1238424"/>
      </dsp:txXfrm>
    </dsp:sp>
    <dsp:sp modelId="{27CF43A5-5750-4892-888A-E24299FF65B2}">
      <dsp:nvSpPr>
        <dsp:cNvPr id="0" name=""/>
        <dsp:cNvSpPr/>
      </dsp:nvSpPr>
      <dsp:spPr>
        <a:xfrm rot="2700000">
          <a:off x="2367593" y="914472"/>
          <a:ext cx="1857735" cy="1857735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20A771-4800-4C90-8842-EBB913D3F6CF}">
      <dsp:nvSpPr>
        <dsp:cNvPr id="0" name=""/>
        <dsp:cNvSpPr/>
      </dsp:nvSpPr>
      <dsp:spPr>
        <a:xfrm>
          <a:off x="2429745" y="976540"/>
          <a:ext cx="1734230" cy="173392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Family</a:t>
          </a:r>
          <a:r>
            <a:rPr lang="en-US" sz="3500" kern="1200" dirty="0"/>
            <a:t> </a:t>
          </a:r>
          <a:r>
            <a:rPr lang="en-US" sz="28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Issues</a:t>
          </a:r>
        </a:p>
      </dsp:txBody>
      <dsp:txXfrm>
        <a:off x="2677492" y="1224291"/>
        <a:ext cx="1238735" cy="1238424"/>
      </dsp:txXfrm>
    </dsp:sp>
    <dsp:sp modelId="{F8336121-1F7C-42B6-95C9-A8E13A84466B}">
      <dsp:nvSpPr>
        <dsp:cNvPr id="0" name=""/>
        <dsp:cNvSpPr/>
      </dsp:nvSpPr>
      <dsp:spPr>
        <a:xfrm rot="2700000">
          <a:off x="447752" y="914472"/>
          <a:ext cx="1857735" cy="1857735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C26F88-F500-4A73-8622-74B6756B9A8F}">
      <dsp:nvSpPr>
        <dsp:cNvPr id="0" name=""/>
        <dsp:cNvSpPr/>
      </dsp:nvSpPr>
      <dsp:spPr>
        <a:xfrm>
          <a:off x="509903" y="976540"/>
          <a:ext cx="1734230" cy="173392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757650" y="1224291"/>
        <a:ext cx="1238735" cy="12384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84895E-2909-438C-8C0E-5F6490DAF29C}">
      <dsp:nvSpPr>
        <dsp:cNvPr id="0" name=""/>
        <dsp:cNvSpPr/>
      </dsp:nvSpPr>
      <dsp:spPr>
        <a:xfrm>
          <a:off x="3114923" y="1961984"/>
          <a:ext cx="2397980" cy="239798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Empowering Children</a:t>
          </a:r>
        </a:p>
      </dsp:txBody>
      <dsp:txXfrm>
        <a:off x="3597024" y="2523699"/>
        <a:ext cx="1433778" cy="1232612"/>
      </dsp:txXfrm>
    </dsp:sp>
    <dsp:sp modelId="{AB4070D6-1A7C-4E75-A141-68C81B2DB313}">
      <dsp:nvSpPr>
        <dsp:cNvPr id="0" name=""/>
        <dsp:cNvSpPr/>
      </dsp:nvSpPr>
      <dsp:spPr>
        <a:xfrm>
          <a:off x="1719734" y="1395188"/>
          <a:ext cx="1743986" cy="174398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School</a:t>
          </a:r>
        </a:p>
      </dsp:txBody>
      <dsp:txXfrm>
        <a:off x="2158788" y="1836895"/>
        <a:ext cx="865878" cy="860572"/>
      </dsp:txXfrm>
    </dsp:sp>
    <dsp:sp modelId="{6D6D25B6-7057-42F3-8B6B-700DBDBA0358}">
      <dsp:nvSpPr>
        <dsp:cNvPr id="0" name=""/>
        <dsp:cNvSpPr/>
      </dsp:nvSpPr>
      <dsp:spPr>
        <a:xfrm rot="20700000">
          <a:off x="2696544" y="192016"/>
          <a:ext cx="1708750" cy="170875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Family</a:t>
          </a:r>
        </a:p>
      </dsp:txBody>
      <dsp:txXfrm rot="-20700000">
        <a:off x="3071323" y="566795"/>
        <a:ext cx="959192" cy="959192"/>
      </dsp:txXfrm>
    </dsp:sp>
    <dsp:sp modelId="{FB7B2DD9-3F9B-4055-82E9-0CEAD2AF429B}">
      <dsp:nvSpPr>
        <dsp:cNvPr id="0" name=""/>
        <dsp:cNvSpPr/>
      </dsp:nvSpPr>
      <dsp:spPr>
        <a:xfrm>
          <a:off x="2932354" y="1599098"/>
          <a:ext cx="3069415" cy="3069415"/>
        </a:xfrm>
        <a:prstGeom prst="circularArrow">
          <a:avLst>
            <a:gd name="adj1" fmla="val 4687"/>
            <a:gd name="adj2" fmla="val 299029"/>
            <a:gd name="adj3" fmla="val 2520027"/>
            <a:gd name="adj4" fmla="val 1585298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DC9E24-30CD-4AE3-BB7B-20F70C5DFD88}">
      <dsp:nvSpPr>
        <dsp:cNvPr id="0" name=""/>
        <dsp:cNvSpPr/>
      </dsp:nvSpPr>
      <dsp:spPr>
        <a:xfrm>
          <a:off x="1410877" y="1008599"/>
          <a:ext cx="2230122" cy="223012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055DFF-5ADC-477A-9337-593AC380C4ED}">
      <dsp:nvSpPr>
        <dsp:cNvPr id="0" name=""/>
        <dsp:cNvSpPr/>
      </dsp:nvSpPr>
      <dsp:spPr>
        <a:xfrm>
          <a:off x="2301293" y="-182975"/>
          <a:ext cx="2404520" cy="24045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56480-1D99-4815-8676-71760D9E4C03}">
      <dsp:nvSpPr>
        <dsp:cNvPr id="0" name=""/>
        <dsp:cNvSpPr/>
      </dsp:nvSpPr>
      <dsp:spPr>
        <a:xfrm>
          <a:off x="0" y="515068"/>
          <a:ext cx="7430052" cy="297202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C41E08-260A-42C7-91D7-134337845735}">
      <dsp:nvSpPr>
        <dsp:cNvPr id="0" name=""/>
        <dsp:cNvSpPr/>
      </dsp:nvSpPr>
      <dsp:spPr>
        <a:xfrm>
          <a:off x="891606" y="1035171"/>
          <a:ext cx="2451917" cy="145629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9352" rIns="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Formal Control</a:t>
          </a:r>
        </a:p>
      </dsp:txBody>
      <dsp:txXfrm>
        <a:off x="891606" y="1035171"/>
        <a:ext cx="2451917" cy="1456290"/>
      </dsp:txXfrm>
    </dsp:sp>
    <dsp:sp modelId="{D9C99EAE-372A-49C9-BA58-16B582E6DA19}">
      <dsp:nvSpPr>
        <dsp:cNvPr id="0" name=""/>
        <dsp:cNvSpPr/>
      </dsp:nvSpPr>
      <dsp:spPr>
        <a:xfrm>
          <a:off x="3715026" y="1510695"/>
          <a:ext cx="2897720" cy="145629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9352" rIns="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Informal Control</a:t>
          </a:r>
        </a:p>
      </dsp:txBody>
      <dsp:txXfrm>
        <a:off x="3715026" y="1510695"/>
        <a:ext cx="2897720" cy="14562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24-01-2021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603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24-01-2021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8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24-01-2021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5607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24-01-2021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9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24-01-2021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92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24-01-2021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57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24-01-2021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946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24-01-2021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1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24-01-2021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64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24-01-2021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9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24-01-2021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55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F021E6E-CD17-44E5-9F91-D04347C33543}" type="datetimeFigureOut">
              <a:rPr lang="en-US" smtClean="0"/>
              <a:t>24-01-2021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54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21E6E-CD17-44E5-9F91-D04347C33543}" type="datetimeFigureOut">
              <a:rPr lang="en-US" smtClean="0"/>
              <a:t>24-01-2021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31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114" r:id="rId2"/>
    <p:sldLayoutId id="2147484115" r:id="rId3"/>
    <p:sldLayoutId id="2147484116" r:id="rId4"/>
    <p:sldLayoutId id="2147484117" r:id="rId5"/>
    <p:sldLayoutId id="2147484118" r:id="rId6"/>
    <p:sldLayoutId id="2147484119" r:id="rId7"/>
    <p:sldLayoutId id="2147484120" r:id="rId8"/>
    <p:sldLayoutId id="2147484121" r:id="rId9"/>
    <p:sldLayoutId id="2147484122" r:id="rId10"/>
    <p:sldLayoutId id="2147484123" r:id="rId11"/>
    <p:sldLayoutId id="214748412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9DCC9-A78A-4BBB-AC4D-159E0EFE7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439" y="709700"/>
            <a:ext cx="10713492" cy="23876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Cha-6  </a:t>
            </a:r>
            <a:br>
              <a:rPr lang="en-US" sz="4400" b="1" dirty="0"/>
            </a:br>
            <a:r>
              <a:rPr lang="en-US" sz="4400" b="1" dirty="0"/>
              <a:t>                </a:t>
            </a:r>
            <a:r>
              <a:rPr lang="en-US" sz="4000" b="1" dirty="0"/>
              <a:t>Deviance &amp; social control</a:t>
            </a:r>
            <a:br>
              <a:rPr lang="en-US" sz="6700" b="1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D01DB9-1B5F-406F-B292-A1D060D12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8185" y="4120258"/>
            <a:ext cx="8791575" cy="1655762"/>
          </a:xfrm>
        </p:spPr>
        <p:txBody>
          <a:bodyPr>
            <a:normAutofit/>
          </a:bodyPr>
          <a:lstStyle/>
          <a:p>
            <a:r>
              <a:rPr lang="en-US" sz="3200" cap="none" dirty="0"/>
              <a:t>Course Name: Sociology</a:t>
            </a:r>
            <a:br>
              <a:rPr lang="en-US" sz="3200" cap="none" dirty="0"/>
            </a:br>
            <a:r>
              <a:rPr lang="en-US" sz="3200" cap="none" dirty="0"/>
              <a:t>Instructor: Ms. Ayesha </a:t>
            </a:r>
            <a:r>
              <a:rPr lang="en-US" sz="3200" cap="none" dirty="0" err="1"/>
              <a:t>Siddiqa</a:t>
            </a:r>
            <a:endParaRPr lang="en-US" sz="600" b="1" cap="none" dirty="0"/>
          </a:p>
        </p:txBody>
      </p:sp>
    </p:spTree>
    <p:extLst>
      <p:ext uri="{BB962C8B-B14F-4D97-AF65-F5344CB8AC3E}">
        <p14:creationId xmlns:p14="http://schemas.microsoft.com/office/powerpoint/2010/main" val="2169140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D74F-C24B-4B33-871E-D90165136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75861"/>
            <a:ext cx="8135361" cy="1570962"/>
          </a:xfrm>
        </p:spPr>
        <p:txBody>
          <a:bodyPr/>
          <a:lstStyle/>
          <a:p>
            <a:r>
              <a:rPr lang="en-US" b="1" dirty="0"/>
              <a:t>Social Control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19946-5A8E-477C-86EF-232F4DC58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2418233"/>
            <a:ext cx="9725622" cy="1570962"/>
          </a:xfrm>
        </p:spPr>
        <p:txBody>
          <a:bodyPr>
            <a:normAutofit/>
          </a:bodyPr>
          <a:lstStyle/>
          <a:p>
            <a:r>
              <a:rPr lang="en-US" sz="2800" dirty="0"/>
              <a:t>Refers to various means by which a group or society attempts to achieve social order. 				(</a:t>
            </a:r>
            <a:r>
              <a:rPr lang="en-US" sz="2800" dirty="0" err="1"/>
              <a:t>C.N.Shankar</a:t>
            </a:r>
            <a:r>
              <a:rPr lang="en-US" sz="2800" dirty="0"/>
              <a:t> Rao)</a:t>
            </a:r>
          </a:p>
        </p:txBody>
      </p:sp>
    </p:spTree>
    <p:extLst>
      <p:ext uri="{BB962C8B-B14F-4D97-AF65-F5344CB8AC3E}">
        <p14:creationId xmlns:p14="http://schemas.microsoft.com/office/powerpoint/2010/main" val="1508875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7C97B-C0B0-46EB-92BA-764C0383F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330" y="132522"/>
            <a:ext cx="11701670" cy="1669774"/>
          </a:xfrm>
        </p:spPr>
        <p:txBody>
          <a:bodyPr>
            <a:normAutofit/>
          </a:bodyPr>
          <a:lstStyle/>
          <a:p>
            <a:r>
              <a:rPr lang="en-US" sz="4000" b="1" dirty="0"/>
              <a:t>Types/Agencies of Social Control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D498B36-E43E-4BD1-AC3D-6B43CC8EB1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2343593"/>
              </p:ext>
            </p:extLst>
          </p:nvPr>
        </p:nvGraphicFramePr>
        <p:xfrm>
          <a:off x="2380974" y="1590261"/>
          <a:ext cx="7430052" cy="4002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91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0ED9B-EC89-43FD-8CEE-9BFA605A6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048" y="159026"/>
            <a:ext cx="9831639" cy="1669774"/>
          </a:xfrm>
        </p:spPr>
        <p:txBody>
          <a:bodyPr>
            <a:normAutofit/>
          </a:bodyPr>
          <a:lstStyle/>
          <a:p>
            <a:r>
              <a:rPr lang="en-US" sz="3600" b="1" dirty="0"/>
              <a:t>Mechanism/Steps to attain social control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9ED00-E71A-4EAD-90AC-BC3739EE4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0431" y="1683026"/>
            <a:ext cx="5511430" cy="4366591"/>
          </a:xfrm>
        </p:spPr>
        <p:txBody>
          <a:bodyPr>
            <a:normAutofit fontScale="700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/>
              <a:t>Socialization of parents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/>
              <a:t>Model orphanage homes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/>
              <a:t>Protection of lost &amp; kidnapped children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/>
              <a:t>Socialization of </a:t>
            </a:r>
            <a:r>
              <a:rPr lang="en-US" sz="3200" dirty="0" err="1"/>
              <a:t>beggers</a:t>
            </a:r>
            <a:r>
              <a:rPr lang="en-US" sz="3200" dirty="0"/>
              <a:t> &amp; unemployed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/>
              <a:t>Recreational activities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/>
              <a:t>Education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/>
              <a:t>Correction of Offenders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/>
              <a:t>Religious Education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/>
              <a:t>Role of Media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228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9D153-C52E-4533-9FDB-1F8D2C2A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92" y="821635"/>
            <a:ext cx="4411500" cy="1669774"/>
          </a:xfrm>
        </p:spPr>
        <p:txBody>
          <a:bodyPr/>
          <a:lstStyle/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85806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3A13-0F3C-41AB-89B7-406135888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448" y="591972"/>
            <a:ext cx="5075142" cy="1197591"/>
          </a:xfrm>
        </p:spPr>
        <p:txBody>
          <a:bodyPr/>
          <a:lstStyle/>
          <a:p>
            <a:r>
              <a:rPr lang="en-US" b="1" dirty="0"/>
              <a:t>Deviance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3A14F3-82A6-4DC5-86A4-52E7CDF68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9541" y="1632836"/>
            <a:ext cx="7231489" cy="4148919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Definition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Types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Causes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Juvenile Delinquency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Major Risk Factors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Efforts to overcome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911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404A6-8BCC-41C9-86D2-00940EA87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6770387" cy="1868557"/>
          </a:xfrm>
        </p:spPr>
        <p:txBody>
          <a:bodyPr/>
          <a:lstStyle/>
          <a:p>
            <a:r>
              <a:rPr lang="en-US" b="1" dirty="0"/>
              <a:t>Social Control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63750-3001-4FDF-9B9D-CE402E83A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97753" y="2072715"/>
            <a:ext cx="5604195" cy="2712569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Definition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Types/Agencies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Mechanism/Steps to attain social control</a:t>
            </a:r>
          </a:p>
        </p:txBody>
      </p:sp>
    </p:spTree>
    <p:extLst>
      <p:ext uri="{BB962C8B-B14F-4D97-AF65-F5344CB8AC3E}">
        <p14:creationId xmlns:p14="http://schemas.microsoft.com/office/powerpoint/2010/main" val="3024376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98DC9-B649-4A2B-AF24-A15DD653D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3298317" cy="1778000"/>
          </a:xfrm>
        </p:spPr>
        <p:txBody>
          <a:bodyPr/>
          <a:lstStyle/>
          <a:p>
            <a:r>
              <a:rPr lang="en-US" b="1" dirty="0"/>
              <a:t>Deviance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FD771-691C-4728-BE56-D96A6D8A3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2484493"/>
            <a:ext cx="10865308" cy="1570962"/>
          </a:xfrm>
        </p:spPr>
        <p:txBody>
          <a:bodyPr/>
          <a:lstStyle/>
          <a:p>
            <a:r>
              <a:rPr lang="en-US" dirty="0"/>
              <a:t>“</a:t>
            </a:r>
            <a:r>
              <a:rPr lang="en-US" sz="2400" dirty="0"/>
              <a:t>Behavior that violates significant social norms &amp; is disapproved by large number of people as result “.  </a:t>
            </a:r>
            <a:r>
              <a:rPr lang="en-US" dirty="0"/>
              <a:t>							(IAN ROBERTSON)</a:t>
            </a:r>
          </a:p>
        </p:txBody>
      </p:sp>
    </p:spTree>
    <p:extLst>
      <p:ext uri="{BB962C8B-B14F-4D97-AF65-F5344CB8AC3E}">
        <p14:creationId xmlns:p14="http://schemas.microsoft.com/office/powerpoint/2010/main" val="2691221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BBBD9-AD99-4D4E-9C11-6B65EAD8E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96" y="0"/>
            <a:ext cx="6187291" cy="1669774"/>
          </a:xfrm>
        </p:spPr>
        <p:txBody>
          <a:bodyPr/>
          <a:lstStyle/>
          <a:p>
            <a:pPr algn="ctr"/>
            <a:r>
              <a:rPr lang="en-US" b="1" dirty="0"/>
              <a:t>Types of Deviance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6217F7A-4219-4FE9-8D15-D9F94E623E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4006317"/>
              </p:ext>
            </p:extLst>
          </p:nvPr>
        </p:nvGraphicFramePr>
        <p:xfrm>
          <a:off x="3480905" y="1524000"/>
          <a:ext cx="5026992" cy="4243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795C5A3-687A-4AB7-99DC-55BFB656E8F0}"/>
              </a:ext>
            </a:extLst>
          </p:cNvPr>
          <p:cNvSpPr txBox="1"/>
          <p:nvPr/>
        </p:nvSpPr>
        <p:spPr>
          <a:xfrm>
            <a:off x="4757930" y="3384026"/>
            <a:ext cx="1696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white"/>
                </a:solidFill>
                <a:latin typeface="Gill Sans MT" panose="020B0502020104020203"/>
              </a:rPr>
              <a:t>Ritualism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8F89CE-DF1A-47ED-8A7B-558C03D00F44}"/>
              </a:ext>
            </a:extLst>
          </p:cNvPr>
          <p:cNvSpPr txBox="1"/>
          <p:nvPr/>
        </p:nvSpPr>
        <p:spPr>
          <a:xfrm>
            <a:off x="4619319" y="4178528"/>
            <a:ext cx="1934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white"/>
                </a:solidFill>
                <a:latin typeface="Gill Sans MT" panose="020B0502020104020203"/>
              </a:rPr>
              <a:t>Retreatism</a:t>
            </a:r>
          </a:p>
        </p:txBody>
      </p:sp>
    </p:spTree>
    <p:extLst>
      <p:ext uri="{BB962C8B-B14F-4D97-AF65-F5344CB8AC3E}">
        <p14:creationId xmlns:p14="http://schemas.microsoft.com/office/powerpoint/2010/main" val="144074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9AB3A-55FF-4463-81EA-7E3D632A2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28613" y="-32552"/>
            <a:ext cx="6624613" cy="1881809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Causes of deviance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07B5D-32FD-48C9-8299-0A0912CB0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29056" y="1729988"/>
            <a:ext cx="8596668" cy="4326255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Broken family  &amp; improper socialization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Lack of interest in education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Lack of religious education &amp; morality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Rejection by neighborhood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Lack of basic facilities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Declining moral &amp; religious values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Desire of accumulation of wealth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Parentless child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Mass media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Urban Slums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2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50429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EAC89-503D-4C76-88AF-01FEF395D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834886"/>
            <a:ext cx="5418665" cy="119269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Juvenile Delinquency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76440B-6E08-4487-855D-D3FE8FD1A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361" y="2204279"/>
            <a:ext cx="9288300" cy="1570962"/>
          </a:xfrm>
        </p:spPr>
        <p:txBody>
          <a:bodyPr>
            <a:normAutofit/>
          </a:bodyPr>
          <a:lstStyle/>
          <a:p>
            <a:r>
              <a:rPr lang="en-US" sz="2800" dirty="0"/>
              <a:t>“Participation in illegal behavior by minors is known as juvenile offending.”</a:t>
            </a:r>
          </a:p>
        </p:txBody>
      </p:sp>
    </p:spTree>
    <p:extLst>
      <p:ext uri="{BB962C8B-B14F-4D97-AF65-F5344CB8AC3E}">
        <p14:creationId xmlns:p14="http://schemas.microsoft.com/office/powerpoint/2010/main" val="2646642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AB914-D9AC-4BD8-8944-8378DDDBD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326" y="428119"/>
            <a:ext cx="8055848" cy="1669774"/>
          </a:xfrm>
        </p:spPr>
        <p:txBody>
          <a:bodyPr/>
          <a:lstStyle/>
          <a:p>
            <a:pPr algn="ctr"/>
            <a:r>
              <a:rPr lang="en-US" dirty="0"/>
              <a:t>Major Risk Factors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0D24529-539D-4F7C-B9A3-34E6926E53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2733145"/>
              </p:ext>
            </p:extLst>
          </p:nvPr>
        </p:nvGraphicFramePr>
        <p:xfrm>
          <a:off x="1716891" y="1749287"/>
          <a:ext cx="8128000" cy="36866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7AA3674-4ACF-4168-8242-A48E7F7BD61F}"/>
              </a:ext>
            </a:extLst>
          </p:cNvPr>
          <p:cNvSpPr txBox="1"/>
          <p:nvPr/>
        </p:nvSpPr>
        <p:spPr>
          <a:xfrm>
            <a:off x="2347109" y="3115573"/>
            <a:ext cx="16778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Substance Abuse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C4A742-8915-4627-85BE-195034CC5F91}"/>
              </a:ext>
            </a:extLst>
          </p:cNvPr>
          <p:cNvSpPr txBox="1"/>
          <p:nvPr/>
        </p:nvSpPr>
        <p:spPr>
          <a:xfrm>
            <a:off x="8142722" y="3115573"/>
            <a:ext cx="1550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Personal</a:t>
            </a:r>
            <a:r>
              <a:rPr lang="en-US" dirty="0"/>
              <a:t> </a:t>
            </a:r>
            <a:r>
              <a:rPr lang="en-US" sz="2800" dirty="0"/>
              <a:t>Issues</a:t>
            </a:r>
          </a:p>
        </p:txBody>
      </p:sp>
    </p:spTree>
    <p:extLst>
      <p:ext uri="{BB962C8B-B14F-4D97-AF65-F5344CB8AC3E}">
        <p14:creationId xmlns:p14="http://schemas.microsoft.com/office/powerpoint/2010/main" val="855962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2CE16-8797-4742-87E0-CB548F85C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7926" y="212035"/>
            <a:ext cx="5418665" cy="940904"/>
          </a:xfrm>
        </p:spPr>
        <p:txBody>
          <a:bodyPr/>
          <a:lstStyle/>
          <a:p>
            <a:pPr algn="ctr"/>
            <a:r>
              <a:rPr lang="en-US" dirty="0"/>
              <a:t>Efforts to overcome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04F7C09-58E7-4B42-9E02-266368AE95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8173398"/>
              </p:ext>
            </p:extLst>
          </p:nvPr>
        </p:nvGraphicFramePr>
        <p:xfrm>
          <a:off x="2411896" y="1152939"/>
          <a:ext cx="6665843" cy="4359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159892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354</TotalTime>
  <Words>235</Words>
  <Application>Microsoft Office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Gill Sans MT</vt:lpstr>
      <vt:lpstr>Wingdings</vt:lpstr>
      <vt:lpstr>Gallery</vt:lpstr>
      <vt:lpstr>Cha-6                   Deviance &amp; social control </vt:lpstr>
      <vt:lpstr>Deviance</vt:lpstr>
      <vt:lpstr>Social Control</vt:lpstr>
      <vt:lpstr>Deviance</vt:lpstr>
      <vt:lpstr>Types of Deviance</vt:lpstr>
      <vt:lpstr>Causes of deviance</vt:lpstr>
      <vt:lpstr>Juvenile Delinquency</vt:lpstr>
      <vt:lpstr>Major Risk Factors</vt:lpstr>
      <vt:lpstr>Efforts to overcome</vt:lpstr>
      <vt:lpstr>Social Control</vt:lpstr>
      <vt:lpstr>Types/Agencies of Social Control</vt:lpstr>
      <vt:lpstr>Mechanism/Steps to attain social control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name: sociology instructor: Ms. Ayesha Siddiqa</dc:title>
  <dc:creator>Ayesha</dc:creator>
  <cp:lastModifiedBy>Ayesha</cp:lastModifiedBy>
  <cp:revision>31</cp:revision>
  <dcterms:created xsi:type="dcterms:W3CDTF">2020-11-04T00:05:38Z</dcterms:created>
  <dcterms:modified xsi:type="dcterms:W3CDTF">2021-01-24T17:42:50Z</dcterms:modified>
</cp:coreProperties>
</file>