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3" r:id="rId3"/>
    <p:sldId id="301" r:id="rId4"/>
    <p:sldId id="300" r:id="rId5"/>
    <p:sldId id="299" r:id="rId6"/>
    <p:sldId id="298" r:id="rId7"/>
    <p:sldId id="297" r:id="rId8"/>
    <p:sldId id="296" r:id="rId9"/>
    <p:sldId id="295" r:id="rId10"/>
    <p:sldId id="294" r:id="rId11"/>
    <p:sldId id="292" r:id="rId12"/>
    <p:sldId id="291" r:id="rId13"/>
    <p:sldId id="290" r:id="rId14"/>
    <p:sldId id="289" r:id="rId15"/>
    <p:sldId id="288" r:id="rId16"/>
    <p:sldId id="287" r:id="rId17"/>
    <p:sldId id="286" r:id="rId18"/>
    <p:sldId id="285" r:id="rId19"/>
    <p:sldId id="283" r:id="rId20"/>
    <p:sldId id="282" r:id="rId21"/>
    <p:sldId id="281" r:id="rId22"/>
    <p:sldId id="280" r:id="rId23"/>
    <p:sldId id="279" r:id="rId24"/>
    <p:sldId id="278" r:id="rId25"/>
    <p:sldId id="277" r:id="rId26"/>
    <p:sldId id="276" r:id="rId27"/>
    <p:sldId id="275" r:id="rId28"/>
    <p:sldId id="274" r:id="rId29"/>
    <p:sldId id="273" r:id="rId30"/>
    <p:sldId id="272" r:id="rId31"/>
    <p:sldId id="271" r:id="rId32"/>
    <p:sldId id="270" r:id="rId33"/>
    <p:sldId id="269" r:id="rId34"/>
    <p:sldId id="268" r:id="rId35"/>
    <p:sldId id="267" r:id="rId36"/>
    <p:sldId id="266" r:id="rId37"/>
    <p:sldId id="265" r:id="rId38"/>
    <p:sldId id="264" r:id="rId39"/>
    <p:sldId id="263" r:id="rId40"/>
    <p:sldId id="262" r:id="rId41"/>
    <p:sldId id="261" r:id="rId42"/>
    <p:sldId id="260" r:id="rId43"/>
    <p:sldId id="259" r:id="rId44"/>
    <p:sldId id="258" r:id="rId45"/>
    <p:sldId id="257" r:id="rId46"/>
    <p:sldId id="30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3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2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1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0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7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9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8740-3E13-4751-A118-23F783173D8B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A775-FDC6-4EAC-A470-491E9B38A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1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pared By: Randel Roy Raluto LPT&#10;MAED-Mathematics&#10;University of Visaya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 Where As:&#10;ΣXrow = the sum of all the data in a row&#10;(ΣXrow)2 = the sum of all the data in a row then squared&#10;Σ(ΣXrow)2 =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1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 ΣXrow = the sum of all the data in a row&#10; ΣXrow 1 = 60 (from the original data in the first table)&#10; (ΣXrow)2 = the su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22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 ΣXrow = the sum of all the data in a row&#10; Xrow 2 = 37&#10; (ΣXrow)2 = the sum of all the data in a row then squared&#10; (ΣX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" y="14990"/>
            <a:ext cx="121713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3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 ΣXrow = the sum of all the data in a row&#10; ΣXrow 3 = 27&#10; (ΣXrow)2 = the sum of all the data in a row then squared&#10; (ΣX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88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 Σ(ΣXrow)2 = the sum of all the values above&#10; Σ(ΣXrow)2 = 3600 + 1369 + 729 = 5698&#10; nrow = the number of scores in eac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5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 (ΣΣX)2 = the sum of the sums of all the X&#10;values for all the cells, then squared&#10; ΣΣX = 45 + 15 + 25 + 12 + 17 + 10 = 1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6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mula: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" y="0"/>
            <a:ext cx="121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4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 the degrees of freedom are 2 and 24&#10;respectively and the F is 9.763. This is often&#10;written as F(2,24) = 9.763.&#10; If we l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 the degrees of freedom are 2 and 24&#10;respectively and the F is 9.763. This is often&#10;written as F(2,24) = 9.763.&#10; If we l..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4" name="Picture 6" descr=" the degrees of freedom are 2 and 24&#10;respectively and the F is 9.763. This is often&#10;written as F(2,24) = 9.763.&#10; If we 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9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 For the Main Effect for Columns the degrees&#10;of freedom are 1 and 24 respectively and the&#10;F is 28.413. This is often wr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69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 For the Interaction the degrees of freedom&#10;are 2 and 24 respectively and the F is 4.853.&#10;This is often written as F(2,24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" y="0"/>
            <a:ext cx="121713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3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 Two-Way ANOVA is used for data analysis&#10;when you have two independent variables&#10;(Two-Way) and 2 or more levels of eith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2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33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" y="-12416"/>
            <a:ext cx="12171335" cy="68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3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9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22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0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53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57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265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7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 In this memory experiment, one factor or&#10;independent variable is type of Memory Aid&#10;that the subjects are exposed to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1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95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05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07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937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483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6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22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68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599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3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 the effect that an independent variable has on&#10;the dependent variable.&#10; there is always be two Main Effects since&#10;the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652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214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93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669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8820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82"/>
            <a:ext cx="12192000" cy="688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21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" y="-14990"/>
            <a:ext cx="12186325" cy="687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2339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wo way analysis of variance (anov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7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9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 The null hypothesis for the Main Effect of the&#10;columns is:&#10; H0 col : µcol 1 = µcol 2 = . . . µcol k&#10; The null hypoth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6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 The research hypothesis for the Main Effect&#10;of the columns is:&#10; H1 col : At least one of the column samples&#10;comes fro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29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 is the effect of the combination of the two&#10;independent variables on the dependent&#10;variable.&#10; It is best seen by graph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96"/>
            <a:ext cx="12192000" cy="69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0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 The null hypothesis for the interaction is:&#10; H0 r x c : The effect of one independent&#10;variable (IV) on the dependent v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2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 Sums of Squares (SS)&#10; Degrees of freedom (df)&#10; Mean Squares (MS)&#10; F ratio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74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15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12</cp:revision>
  <dcterms:created xsi:type="dcterms:W3CDTF">2020-05-04T04:14:31Z</dcterms:created>
  <dcterms:modified xsi:type="dcterms:W3CDTF">2020-05-04T07:27:28Z</dcterms:modified>
</cp:coreProperties>
</file>