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8" r:id="rId4"/>
    <p:sldId id="259" r:id="rId5"/>
    <p:sldId id="292" r:id="rId6"/>
    <p:sldId id="28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0BB95-E46E-4315-94DF-C65C66D99DA2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E9D8-9F9F-4649-AD0B-6CDC97F2D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0BB95-E46E-4315-94DF-C65C66D99DA2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E9D8-9F9F-4649-AD0B-6CDC97F2D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0BB95-E46E-4315-94DF-C65C66D99DA2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E9D8-9F9F-4649-AD0B-6CDC97F2D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0BB95-E46E-4315-94DF-C65C66D99DA2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E9D8-9F9F-4649-AD0B-6CDC97F2D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0BB95-E46E-4315-94DF-C65C66D99DA2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E9D8-9F9F-4649-AD0B-6CDC97F2D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0BB95-E46E-4315-94DF-C65C66D99DA2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E9D8-9F9F-4649-AD0B-6CDC97F2D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0BB95-E46E-4315-94DF-C65C66D99DA2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E9D8-9F9F-4649-AD0B-6CDC97F2D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0BB95-E46E-4315-94DF-C65C66D99DA2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E9D8-9F9F-4649-AD0B-6CDC97F2D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0BB95-E46E-4315-94DF-C65C66D99DA2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E9D8-9F9F-4649-AD0B-6CDC97F2D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0BB95-E46E-4315-94DF-C65C66D99DA2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E9D8-9F9F-4649-AD0B-6CDC97F2D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0BB95-E46E-4315-94DF-C65C66D99DA2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4E9D8-9F9F-4649-AD0B-6CDC97F2D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0BB95-E46E-4315-94DF-C65C66D99DA2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4E9D8-9F9F-4649-AD0B-6CDC97F2D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ewsapape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1676400"/>
            <a:ext cx="8000999" cy="41147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685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Newspaper Terminologies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1143000"/>
            <a:ext cx="7467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Beat:</a:t>
            </a:r>
            <a:r>
              <a:rPr lang="en-US" sz="2400" dirty="0" smtClean="0"/>
              <a:t> A reporter's regular routine for covering news sources. 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Banner</a:t>
            </a:r>
            <a:r>
              <a:rPr lang="en-US" sz="2400" b="1" dirty="0"/>
              <a:t>:</a:t>
            </a:r>
            <a:r>
              <a:rPr lang="en-US" sz="2400" dirty="0" smtClean="0"/>
              <a:t> A headline in large letters running across the entire width of the first page. </a:t>
            </a:r>
          </a:p>
        </p:txBody>
      </p:sp>
      <p:pic>
        <p:nvPicPr>
          <p:cNvPr id="5" name="Picture 4" descr="banner headli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124200"/>
            <a:ext cx="7467600" cy="35362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914400"/>
            <a:ext cx="2971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Broadsheet:</a:t>
            </a:r>
            <a:r>
              <a:rPr lang="en-US" sz="2400" dirty="0" smtClean="0"/>
              <a:t>  A "standard" or large-sized newspaper. The measurements of broadsheet newspapers vary.</a:t>
            </a:r>
          </a:p>
        </p:txBody>
      </p:sp>
      <p:pic>
        <p:nvPicPr>
          <p:cNvPr id="3" name="Picture 2" descr="Broadshe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33400"/>
            <a:ext cx="3733800" cy="6032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143000"/>
            <a:ext cx="7391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Box:</a:t>
            </a:r>
            <a:r>
              <a:rPr lang="en-US" sz="2400" dirty="0" smtClean="0"/>
              <a:t> Border around a story or photo. 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3" name="Picture 2" descr="Bo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133600"/>
            <a:ext cx="6048375" cy="3448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143000"/>
            <a:ext cx="739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Rule:</a:t>
            </a:r>
            <a:r>
              <a:rPr lang="en-US" sz="2400" dirty="0" smtClean="0"/>
              <a:t> The line which separate the news stories.</a:t>
            </a:r>
            <a:endParaRPr lang="en-US" sz="2400" dirty="0"/>
          </a:p>
        </p:txBody>
      </p:sp>
      <p:pic>
        <p:nvPicPr>
          <p:cNvPr id="4" name="Picture 3" descr="Ru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676400"/>
            <a:ext cx="6029325" cy="4667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1219200"/>
            <a:ext cx="6629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Byline: </a:t>
            </a:r>
            <a:r>
              <a:rPr lang="en-US" sz="2400" dirty="0" smtClean="0"/>
              <a:t>The name of the writer printed at the top of a story. </a:t>
            </a:r>
          </a:p>
        </p:txBody>
      </p:sp>
      <p:pic>
        <p:nvPicPr>
          <p:cNvPr id="4" name="Picture 3" descr="By Li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2286000"/>
            <a:ext cx="4114800" cy="3038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1114485"/>
            <a:ext cx="5715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Caption:</a:t>
            </a:r>
            <a:r>
              <a:rPr lang="en-US" sz="2400" dirty="0" smtClean="0"/>
              <a:t> A title or explanatory phrase accompanying a picture. The larger type over a cutline.  </a:t>
            </a:r>
          </a:p>
          <a:p>
            <a:endParaRPr lang="en-US" sz="2400" b="1" dirty="0" smtClean="0"/>
          </a:p>
        </p:txBody>
      </p:sp>
      <p:pic>
        <p:nvPicPr>
          <p:cNvPr id="4" name="Picture 3" descr="Caption.jpg"/>
          <p:cNvPicPr>
            <a:picLocks noChangeAspect="1"/>
          </p:cNvPicPr>
          <p:nvPr/>
        </p:nvPicPr>
        <p:blipFill>
          <a:blip r:embed="rId2"/>
          <a:srcRect l="5656"/>
          <a:stretch>
            <a:fillRect/>
          </a:stretch>
        </p:blipFill>
        <p:spPr>
          <a:xfrm>
            <a:off x="1091565" y="2438400"/>
            <a:ext cx="7061835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99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Glossary of Newspaper Terms</dc:title>
  <dc:creator>PRO</dc:creator>
  <cp:lastModifiedBy>PRO</cp:lastModifiedBy>
  <cp:revision>41</cp:revision>
  <dcterms:created xsi:type="dcterms:W3CDTF">2020-11-09T05:20:15Z</dcterms:created>
  <dcterms:modified xsi:type="dcterms:W3CDTF">2020-11-27T09:49:51Z</dcterms:modified>
</cp:coreProperties>
</file>