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6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5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4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9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5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2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4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9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6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3C7F-A419-4D15-BCC0-EB66FD35D28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A797-4EEA-4789-AD70-8B18094BC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1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Development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Historical roots of development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8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 process through which a society is expected to </a:t>
            </a:r>
            <a:r>
              <a:rPr lang="en-GB" dirty="0" err="1" smtClean="0"/>
              <a:t>achve</a:t>
            </a:r>
            <a:r>
              <a:rPr lang="en-GB" dirty="0" smtClean="0"/>
              <a:t> certain socio-economic, political, cultural and other goals.</a:t>
            </a:r>
          </a:p>
          <a:p>
            <a:r>
              <a:rPr lang="en-GB" dirty="0" smtClean="0"/>
              <a:t>The process of developing or being developed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5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term development is heavily loaded with the different conception that roots back into:</a:t>
            </a:r>
          </a:p>
          <a:p>
            <a:r>
              <a:rPr lang="en-GB" dirty="0" smtClean="0"/>
              <a:t>Ancient Greek</a:t>
            </a:r>
          </a:p>
          <a:p>
            <a:r>
              <a:rPr lang="en-GB" dirty="0" smtClean="0"/>
              <a:t>Islamic era</a:t>
            </a:r>
          </a:p>
          <a:p>
            <a:r>
              <a:rPr lang="en-GB" dirty="0" smtClean="0"/>
              <a:t>Fifteen century</a:t>
            </a:r>
          </a:p>
          <a:p>
            <a:r>
              <a:rPr lang="en-GB" dirty="0" smtClean="0"/>
              <a:t>18th century</a:t>
            </a:r>
          </a:p>
          <a:p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and 20th century</a:t>
            </a:r>
          </a:p>
          <a:p>
            <a:r>
              <a:rPr lang="en-GB" dirty="0" smtClean="0"/>
              <a:t>After world war II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1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Ancient Greek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army</a:t>
            </a:r>
            <a:endParaRPr lang="en-GB" dirty="0"/>
          </a:p>
          <a:p>
            <a:r>
              <a:rPr lang="en-GB" dirty="0" smtClean="0"/>
              <a:t>Trained soldiers  </a:t>
            </a:r>
          </a:p>
          <a:p>
            <a:r>
              <a:rPr lang="en-GB" dirty="0" smtClean="0"/>
              <a:t>Better battle skills</a:t>
            </a:r>
          </a:p>
          <a:p>
            <a:r>
              <a:rPr lang="en-GB" dirty="0" smtClean="0"/>
              <a:t>More slaves</a:t>
            </a:r>
          </a:p>
          <a:p>
            <a:r>
              <a:rPr lang="en-GB" dirty="0" smtClean="0"/>
              <a:t>Acquiring more land  </a:t>
            </a:r>
          </a:p>
          <a:p>
            <a:r>
              <a:rPr lang="en-GB" dirty="0" smtClean="0"/>
              <a:t>Development lies in the power 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0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Islamic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Peace </a:t>
            </a:r>
          </a:p>
          <a:p>
            <a:r>
              <a:rPr lang="en-GB" dirty="0" smtClean="0"/>
              <a:t>Education </a:t>
            </a:r>
          </a:p>
          <a:p>
            <a:r>
              <a:rPr lang="en-GB" dirty="0" smtClean="0"/>
              <a:t>Human rights </a:t>
            </a:r>
          </a:p>
          <a:p>
            <a:r>
              <a:rPr lang="en-GB" dirty="0" smtClean="0"/>
              <a:t>High social norms and moral values </a:t>
            </a:r>
          </a:p>
          <a:p>
            <a:r>
              <a:rPr lang="en-GB" dirty="0" smtClean="0"/>
              <a:t>Religion practice </a:t>
            </a:r>
          </a:p>
          <a:p>
            <a:r>
              <a:rPr lang="en-GB" dirty="0" smtClean="0"/>
              <a:t>Strong believer </a:t>
            </a:r>
          </a:p>
          <a:p>
            <a:r>
              <a:rPr lang="en-GB" dirty="0" smtClean="0"/>
              <a:t>Knowledge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660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Fifteen and sixteen century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Revival from dark ages </a:t>
            </a:r>
          </a:p>
          <a:p>
            <a:r>
              <a:rPr lang="en-GB" dirty="0" smtClean="0"/>
              <a:t>Expansions of territories </a:t>
            </a:r>
          </a:p>
          <a:p>
            <a:r>
              <a:rPr lang="en-GB" dirty="0" smtClean="0"/>
              <a:t>Discovering new lands </a:t>
            </a:r>
          </a:p>
          <a:p>
            <a:r>
              <a:rPr lang="en-GB" dirty="0" smtClean="0"/>
              <a:t>Renaissance </a:t>
            </a:r>
          </a:p>
          <a:p>
            <a:r>
              <a:rPr lang="en-GB" dirty="0" smtClean="0"/>
              <a:t>Innovations</a:t>
            </a:r>
          </a:p>
          <a:p>
            <a:r>
              <a:rPr lang="en-GB" dirty="0" smtClean="0"/>
              <a:t>Trade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6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18</a:t>
            </a:r>
            <a:r>
              <a:rPr lang="en-GB" baseline="30000" dirty="0" smtClean="0"/>
              <a:t>th</a:t>
            </a:r>
            <a:r>
              <a:rPr lang="en-GB" dirty="0" smtClean="0"/>
              <a:t> century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Industrial revolution </a:t>
            </a:r>
          </a:p>
          <a:p>
            <a:r>
              <a:rPr lang="en-GB" dirty="0" smtClean="0"/>
              <a:t>New pattern of change </a:t>
            </a:r>
          </a:p>
          <a:p>
            <a:r>
              <a:rPr lang="en-GB" dirty="0" smtClean="0"/>
              <a:t>Colonization</a:t>
            </a:r>
          </a:p>
          <a:p>
            <a:r>
              <a:rPr lang="en-GB" dirty="0"/>
              <a:t>T</a:t>
            </a:r>
            <a:r>
              <a:rPr lang="en-GB" dirty="0" smtClean="0"/>
              <a:t>rade </a:t>
            </a:r>
          </a:p>
          <a:p>
            <a:r>
              <a:rPr lang="en-GB" dirty="0" smtClean="0"/>
              <a:t>Raw material </a:t>
            </a:r>
          </a:p>
          <a:p>
            <a:r>
              <a:rPr lang="en-GB" dirty="0" smtClean="0"/>
              <a:t>Exploitation of resources </a:t>
            </a:r>
            <a:r>
              <a:rPr lang="en-US" dirty="0" smtClean="0"/>
              <a:t>by major powers</a:t>
            </a:r>
          </a:p>
        </p:txBody>
      </p:sp>
    </p:spTree>
    <p:extLst>
      <p:ext uri="{BB962C8B-B14F-4D97-AF65-F5344CB8AC3E}">
        <p14:creationId xmlns:p14="http://schemas.microsoft.com/office/powerpoint/2010/main" val="101995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century an world wars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Secular Europe</a:t>
            </a:r>
          </a:p>
          <a:p>
            <a:r>
              <a:rPr lang="en-GB" dirty="0" smtClean="0"/>
              <a:t>Urbanization  </a:t>
            </a:r>
          </a:p>
          <a:p>
            <a:r>
              <a:rPr lang="en-GB" dirty="0" smtClean="0"/>
              <a:t>Modernization</a:t>
            </a:r>
          </a:p>
          <a:p>
            <a:r>
              <a:rPr lang="en-GB" dirty="0" smtClean="0"/>
              <a:t>Possession of wealth derived from colonies </a:t>
            </a:r>
          </a:p>
          <a:p>
            <a:r>
              <a:rPr lang="en-GB" dirty="0" smtClean="0"/>
              <a:t>World wars</a:t>
            </a:r>
          </a:p>
          <a:p>
            <a:r>
              <a:rPr lang="en-GB" dirty="0" smtClean="0"/>
              <a:t>Decolonization of world</a:t>
            </a:r>
          </a:p>
          <a:p>
            <a:r>
              <a:rPr lang="en-GB" dirty="0" smtClean="0"/>
              <a:t>Clash of ideologies </a:t>
            </a:r>
          </a:p>
          <a:p>
            <a:r>
              <a:rPr lang="en-GB" dirty="0" smtClean="0"/>
              <a:t> emergence of dominant concepts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5547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Indicators of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69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169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Development </vt:lpstr>
      <vt:lpstr>Definition </vt:lpstr>
      <vt:lpstr>History</vt:lpstr>
      <vt:lpstr>Ancient Greek </vt:lpstr>
      <vt:lpstr>Islamic Era</vt:lpstr>
      <vt:lpstr>Fifteen and sixteen century Europe</vt:lpstr>
      <vt:lpstr>18th century </vt:lpstr>
      <vt:lpstr>19th century an world wars </vt:lpstr>
      <vt:lpstr>Indicators of development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</dc:title>
  <dc:creator>Zeeshan Akbar</dc:creator>
  <cp:lastModifiedBy>Zeeshan Akbar</cp:lastModifiedBy>
  <cp:revision>6</cp:revision>
  <dcterms:created xsi:type="dcterms:W3CDTF">2020-04-19T04:51:49Z</dcterms:created>
  <dcterms:modified xsi:type="dcterms:W3CDTF">2020-04-19T05:36:55Z</dcterms:modified>
</cp:coreProperties>
</file>