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28D4B9-CAC9-4836-A394-5996F8A2768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Educational Philosophy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8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Reflect democratic ideals and emphasizes civic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Opportunities for students to gain first hand experience in studying real social problem and controversial issue.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2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TEACHING METHODS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pupil teacher dialogue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Problem solving method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on active learning and activities outside of schools.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 spend time in the community to learn its problem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4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PROGRESSIVISIM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is a theory of education that is concerned with learning by doing that children learn best when pushing their own interest and satisfying their own interest.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focuses on real word problem solving and individual development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Exponents: John Dewey, William James and William Kilpatrick.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is an educational philosophy which is grounded in the “Pure” philosophy of pragmatism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3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CHARACTERISTICS OF PROGRESSIVISIM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Emphasis on learning by doing.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Strong emphasis on problem solving and critical thinking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.Group work and development of social skills.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Collaborative and cooperative learning products.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for social responsibility and democracy.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All round development of the child.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of the whole man, whole personality which includes the physical , emotional, social and intellectual aspects  of an individual.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develop the personality of the individual through providing a democratic environment in the educational institution.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based on students interest.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Strong emphasis on natural and social sciences..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uses the life experience approach to fits the students for social action.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Political, moral , vocational and intellectual and general science.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Broad curriculum including arts and vocational studies.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METHODS OF TEACHING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Demonstration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Group work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Role play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Inquiry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Discussion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Planning and participation in the activities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7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ROLE OF 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a facilitator and guide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Determine students interest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Involve students in curriculum development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Engage students in meaningful games and simulations</a:t>
            </a:r>
            <a:r>
              <a:rPr lang="en-US" dirty="0" smtClean="0"/>
              <a:t>.</a:t>
            </a:r>
          </a:p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Using laboratory or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experimental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2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RECONSTRUCTION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Social reconstruction is a philosophy that emphasizes the addressing of social question and a quest to create a better society and worldwide democracy.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Reconstructionist focuses on a curriculum that highlights social reform</a:t>
            </a:r>
            <a:r>
              <a:rPr lang="en-US" dirty="0" smtClean="0"/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Theodore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Brameld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was considered the founder of social reconstruction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1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657600"/>
          </a:xfrm>
        </p:spPr>
        <p:txBody>
          <a:bodyPr/>
          <a:lstStyle/>
          <a:p>
            <a:r>
              <a:rPr lang="en-US" dirty="0"/>
              <a:t>Building a just society.</a:t>
            </a:r>
          </a:p>
          <a:p>
            <a:r>
              <a:rPr lang="en-US" dirty="0"/>
              <a:t>Teaching students how to make decisions and take action that will produce a better world</a:t>
            </a:r>
          </a:p>
        </p:txBody>
      </p:sp>
    </p:spTree>
    <p:extLst>
      <p:ext uri="{BB962C8B-B14F-4D97-AF65-F5344CB8AC3E}">
        <p14:creationId xmlns:p14="http://schemas.microsoft.com/office/powerpoint/2010/main" val="3818425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369</TotalTime>
  <Words>382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Educational Philosophy</vt:lpstr>
      <vt:lpstr>PROGRESSIVISIM</vt:lpstr>
      <vt:lpstr>CHARACTERISTICS OF PROGRESSIVISIM</vt:lpstr>
      <vt:lpstr>AIMS OF EDUCATION</vt:lpstr>
      <vt:lpstr>CURRICULUM</vt:lpstr>
      <vt:lpstr>METHODS OF TEACHING</vt:lpstr>
      <vt:lpstr>ROLE OF TEACHER</vt:lpstr>
      <vt:lpstr>RECONSTRUCTION</vt:lpstr>
      <vt:lpstr>AIMS OF EDUCATION</vt:lpstr>
      <vt:lpstr>CURRICULUM</vt:lpstr>
      <vt:lpstr>TEACHING METHODS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Philosophy</dc:title>
  <dc:creator>computer fix</dc:creator>
  <cp:lastModifiedBy>computer fix</cp:lastModifiedBy>
  <cp:revision>29</cp:revision>
  <dcterms:created xsi:type="dcterms:W3CDTF">2020-11-03T05:40:55Z</dcterms:created>
  <dcterms:modified xsi:type="dcterms:W3CDTF">2020-11-30T03:02:39Z</dcterms:modified>
</cp:coreProperties>
</file>