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"/>
  </p:notesMasterIdLst>
  <p:sldIdLst>
    <p:sldId id="269" r:id="rId2"/>
    <p:sldId id="270" r:id="rId3"/>
    <p:sldId id="292" r:id="rId4"/>
    <p:sldId id="276" r:id="rId5"/>
    <p:sldId id="277" r:id="rId6"/>
    <p:sldId id="293" r:id="rId7"/>
    <p:sldId id="29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 varScale="1">
        <p:scale>
          <a:sx n="69" d="100"/>
          <a:sy n="69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A8702-47E1-47FA-AD80-4AB6CA64A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1435-6816-457D-A0C4-7B02A3627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79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"The Art of the Book" contains FOUR areas: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646237"/>
            <a:ext cx="3008313" cy="4602163"/>
          </a:xfrm>
        </p:spPr>
        <p:txBody>
          <a:bodyPr/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Calligraphy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Illumination</a:t>
            </a: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Illustrations 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(miniature)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Binding 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other technicality related to book making</a:t>
            </a: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 of illumination is not only limited to the Muslim world, previous religious texts like the Torah and the Bible were also illuminated/gilded with real gold. The styles of each religion, each geographical region and each time period are slightly different. </a:t>
            </a: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67099" y="876303"/>
            <a:ext cx="5791203" cy="48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4800" y="6172200"/>
            <a:ext cx="3385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'</a:t>
            </a:r>
            <a:r>
              <a:rPr lang="en-US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Khamsah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' of </a:t>
            </a:r>
            <a:r>
              <a:rPr lang="en-US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Niẓāmi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̄ 1539-1543 Source</a:t>
            </a:r>
          </a:p>
        </p:txBody>
      </p:sp>
    </p:spTree>
    <p:extLst>
      <p:ext uri="{BB962C8B-B14F-4D97-AF65-F5344CB8AC3E}">
        <p14:creationId xmlns:p14="http://schemas.microsoft.com/office/powerpoint/2010/main" val="2435194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35052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51076" y="74059"/>
            <a:ext cx="60418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Traditional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islamic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illumination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5105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554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-media-cache-ak0.pinimg.com/736x/2c/4b/78/2c4b783d0bac9c905349eb6455d2a2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0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9602" y="6355800"/>
            <a:ext cx="1292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700 years old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4702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"/>
            <a:ext cx="3276600" cy="4108656"/>
          </a:xfr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C:\Users\ATIF NOOR\Desktop\ILLUMINATON SLIDES\golden+stylised+flow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38800" y="3352800"/>
            <a:ext cx="2743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ATIF NOOR\Desktop\ILLUMINATON SLIDES\Golden+Flower+March+Art+Challenge تحدي+الوردة+الذهبية+الفني+مارس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867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74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35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432629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300" y="422740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Modern Illuminated Manuscript on Vellum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445977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648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886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41196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6496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</TotalTime>
  <Words>93</Words>
  <Application>Microsoft Office PowerPoint</Application>
  <PresentationFormat>On-screen Show (4:3)</PresentationFormat>
  <Paragraphs>11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Apex</vt:lpstr>
      <vt:lpstr>"The Art of the Book" contains FOUR areas: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art</dc:title>
  <dc:creator>madam frostier</dc:creator>
  <cp:lastModifiedBy>Windows User</cp:lastModifiedBy>
  <cp:revision>125</cp:revision>
  <dcterms:created xsi:type="dcterms:W3CDTF">2006-08-16T00:00:00Z</dcterms:created>
  <dcterms:modified xsi:type="dcterms:W3CDTF">2020-05-06T09:13:11Z</dcterms:modified>
</cp:coreProperties>
</file>