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0" r:id="rId1"/>
  </p:sldMasterIdLst>
  <p:notesMasterIdLst>
    <p:notesMasterId r:id="rId11"/>
  </p:notesMasterIdLst>
  <p:sldIdLst>
    <p:sldId id="256" r:id="rId2"/>
    <p:sldId id="257" r:id="rId3"/>
    <p:sldId id="258" r:id="rId4"/>
    <p:sldId id="259" r:id="rId5"/>
    <p:sldId id="269" r:id="rId6"/>
    <p:sldId id="270" r:id="rId7"/>
    <p:sldId id="278" r:id="rId8"/>
    <p:sldId id="260" r:id="rId9"/>
    <p:sldId id="277" r:id="rId10"/>
  </p:sldIdLst>
  <p:sldSz cx="9144000" cy="6858000" type="screen4x3"/>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4" d="100"/>
          <a:sy n="64" d="100"/>
        </p:scale>
        <p:origin x="1566" y="6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317500">
              <a:spcBef>
                <a:spcPts val="0"/>
              </a:spcBef>
              <a:spcAft>
                <a:spcPts val="0"/>
              </a:spcAft>
              <a:buSzPts val="1400"/>
              <a:buChar char="●"/>
              <a:defRPr sz="1100"/>
            </a:lvl1pPr>
            <a:lvl2pPr marL="914400" lvl="1" indent="-317500">
              <a:spcBef>
                <a:spcPts val="0"/>
              </a:spcBef>
              <a:spcAft>
                <a:spcPts val="0"/>
              </a:spcAft>
              <a:buSzPts val="1400"/>
              <a:buChar char="○"/>
              <a:defRPr sz="1100"/>
            </a:lvl2pPr>
            <a:lvl3pPr marL="1371600" lvl="2" indent="-317500">
              <a:spcBef>
                <a:spcPts val="0"/>
              </a:spcBef>
              <a:spcAft>
                <a:spcPts val="0"/>
              </a:spcAft>
              <a:buSzPts val="1400"/>
              <a:buChar char="■"/>
              <a:defRPr sz="1100"/>
            </a:lvl3pPr>
            <a:lvl4pPr marL="1828800" lvl="3" indent="-317500">
              <a:spcBef>
                <a:spcPts val="0"/>
              </a:spcBef>
              <a:spcAft>
                <a:spcPts val="0"/>
              </a:spcAft>
              <a:buSzPts val="1400"/>
              <a:buChar char="●"/>
              <a:defRPr sz="1100"/>
            </a:lvl4pPr>
            <a:lvl5pPr marL="2286000" lvl="4" indent="-317500">
              <a:spcBef>
                <a:spcPts val="0"/>
              </a:spcBef>
              <a:spcAft>
                <a:spcPts val="0"/>
              </a:spcAft>
              <a:buSzPts val="1400"/>
              <a:buChar char="○"/>
              <a:defRPr sz="1100"/>
            </a:lvl5pPr>
            <a:lvl6pPr marL="2743200" lvl="5" indent="-317500">
              <a:spcBef>
                <a:spcPts val="0"/>
              </a:spcBef>
              <a:spcAft>
                <a:spcPts val="0"/>
              </a:spcAft>
              <a:buSzPts val="1400"/>
              <a:buChar char="■"/>
              <a:defRPr sz="1100"/>
            </a:lvl6pPr>
            <a:lvl7pPr marL="3200400" lvl="6" indent="-317500">
              <a:spcBef>
                <a:spcPts val="0"/>
              </a:spcBef>
              <a:spcAft>
                <a:spcPts val="0"/>
              </a:spcAft>
              <a:buSzPts val="1400"/>
              <a:buChar char="●"/>
              <a:defRPr sz="1100"/>
            </a:lvl7pPr>
            <a:lvl8pPr marL="3657600" lvl="7" indent="-317500">
              <a:spcBef>
                <a:spcPts val="0"/>
              </a:spcBef>
              <a:spcAft>
                <a:spcPts val="0"/>
              </a:spcAft>
              <a:buSzPts val="1400"/>
              <a:buChar char="○"/>
              <a:defRPr sz="1100"/>
            </a:lvl8pPr>
            <a:lvl9pPr marL="4114800" lvl="8" indent="-317500">
              <a:spcBef>
                <a:spcPts val="0"/>
              </a:spcBef>
              <a:spcAft>
                <a:spcPts val="0"/>
              </a:spcAft>
              <a:buSzPts val="14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7"/>
        <p:cNvGrpSpPr/>
        <p:nvPr/>
      </p:nvGrpSpPr>
      <p:grpSpPr>
        <a:xfrm>
          <a:off x="0" y="0"/>
          <a:ext cx="0" cy="0"/>
          <a:chOff x="0" y="0"/>
          <a:chExt cx="0" cy="0"/>
        </a:xfrm>
      </p:grpSpPr>
      <p:sp>
        <p:nvSpPr>
          <p:cNvPr id="58" name="Google Shape;58;p4: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 name="Google Shape;59;p4: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2"/>
        <p:cNvGrpSpPr/>
        <p:nvPr/>
      </p:nvGrpSpPr>
      <p:grpSpPr>
        <a:xfrm>
          <a:off x="0" y="0"/>
          <a:ext cx="0" cy="0"/>
          <a:chOff x="0" y="0"/>
          <a:chExt cx="0" cy="0"/>
        </a:xfrm>
      </p:grpSpPr>
      <p:sp>
        <p:nvSpPr>
          <p:cNvPr id="63" name="Google Shape;63;p5: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 name="Google Shape;64;p5: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8"/>
        <p:cNvGrpSpPr/>
        <p:nvPr/>
      </p:nvGrpSpPr>
      <p:grpSpPr>
        <a:xfrm>
          <a:off x="0" y="0"/>
          <a:ext cx="0" cy="0"/>
          <a:chOff x="0" y="0"/>
          <a:chExt cx="0" cy="0"/>
        </a:xfrm>
      </p:grpSpPr>
      <p:sp>
        <p:nvSpPr>
          <p:cNvPr id="69" name="Google Shape;69;p6: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 name="Google Shape;70;p6: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3"/>
        <p:cNvGrpSpPr/>
        <p:nvPr/>
      </p:nvGrpSpPr>
      <p:grpSpPr>
        <a:xfrm>
          <a:off x="0" y="0"/>
          <a:ext cx="0" cy="0"/>
          <a:chOff x="0" y="0"/>
          <a:chExt cx="0" cy="0"/>
        </a:xfrm>
      </p:grpSpPr>
      <p:sp>
        <p:nvSpPr>
          <p:cNvPr id="74" name="Google Shape;74;p7: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 name="Google Shape;75;p7: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3"/>
        <p:cNvGrpSpPr/>
        <p:nvPr/>
      </p:nvGrpSpPr>
      <p:grpSpPr>
        <a:xfrm>
          <a:off x="0" y="0"/>
          <a:ext cx="0" cy="0"/>
          <a:chOff x="0" y="0"/>
          <a:chExt cx="0" cy="0"/>
        </a:xfrm>
      </p:grpSpPr>
      <p:sp>
        <p:nvSpPr>
          <p:cNvPr id="74" name="Google Shape;74;p7: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 name="Google Shape;75;p7: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01592727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3"/>
        <p:cNvGrpSpPr/>
        <p:nvPr/>
      </p:nvGrpSpPr>
      <p:grpSpPr>
        <a:xfrm>
          <a:off x="0" y="0"/>
          <a:ext cx="0" cy="0"/>
          <a:chOff x="0" y="0"/>
          <a:chExt cx="0" cy="0"/>
        </a:xfrm>
      </p:grpSpPr>
      <p:sp>
        <p:nvSpPr>
          <p:cNvPr id="74" name="Google Shape;74;p7: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 name="Google Shape;75;p7: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05031909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3"/>
        <p:cNvGrpSpPr/>
        <p:nvPr/>
      </p:nvGrpSpPr>
      <p:grpSpPr>
        <a:xfrm>
          <a:off x="0" y="0"/>
          <a:ext cx="0" cy="0"/>
          <a:chOff x="0" y="0"/>
          <a:chExt cx="0" cy="0"/>
        </a:xfrm>
      </p:grpSpPr>
      <p:sp>
        <p:nvSpPr>
          <p:cNvPr id="74" name="Google Shape;74;p7: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 name="Google Shape;75;p7: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26687580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8"/>
        <p:cNvGrpSpPr/>
        <p:nvPr/>
      </p:nvGrpSpPr>
      <p:grpSpPr>
        <a:xfrm>
          <a:off x="0" y="0"/>
          <a:ext cx="0" cy="0"/>
          <a:chOff x="0" y="0"/>
          <a:chExt cx="0" cy="0"/>
        </a:xfrm>
      </p:grpSpPr>
      <p:sp>
        <p:nvSpPr>
          <p:cNvPr id="79" name="Google Shape;79;p8: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 name="Google Shape;80;p8: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8"/>
        <p:cNvGrpSpPr/>
        <p:nvPr/>
      </p:nvGrpSpPr>
      <p:grpSpPr>
        <a:xfrm>
          <a:off x="0" y="0"/>
          <a:ext cx="0" cy="0"/>
          <a:chOff x="0" y="0"/>
          <a:chExt cx="0" cy="0"/>
        </a:xfrm>
      </p:grpSpPr>
      <p:sp>
        <p:nvSpPr>
          <p:cNvPr id="109" name="Google Shape;109;p14: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0" name="Google Shape;110;p14: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02930730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bg>
      <p:bgPr>
        <a:solidFill>
          <a:schemeClr val="lt1"/>
        </a:solidFill>
        <a:effectLst/>
      </p:bgPr>
    </p:bg>
    <p:spTree>
      <p:nvGrpSpPr>
        <p:cNvPr id="1" name="Shape 44"/>
        <p:cNvGrpSpPr/>
        <p:nvPr/>
      </p:nvGrpSpPr>
      <p:grpSpPr>
        <a:xfrm>
          <a:off x="0" y="0"/>
          <a:ext cx="0" cy="0"/>
          <a:chOff x="0" y="0"/>
          <a:chExt cx="0" cy="0"/>
        </a:xfrm>
      </p:grpSpPr>
      <p:sp>
        <p:nvSpPr>
          <p:cNvPr id="45" name="Google Shape;45;p2"/>
          <p:cNvSpPr txBox="1">
            <a:spLocks noGrp="1"/>
          </p:cNvSpPr>
          <p:nvPr>
            <p:ph type="ctrTitle"/>
          </p:nvPr>
        </p:nvSpPr>
        <p:spPr>
          <a:xfrm>
            <a:off x="0" y="0"/>
            <a:ext cx="9144000" cy="3352800"/>
          </a:xfrm>
          <a:prstGeom prst="rect">
            <a:avLst/>
          </a:prstGeom>
          <a:noFill/>
          <a:ln>
            <a:noFill/>
          </a:ln>
        </p:spPr>
        <p:txBody>
          <a:bodyPr spcFirstLastPara="1" wrap="square" lIns="91425" tIns="91425" rIns="91425" bIns="91425" anchor="t" anchorCtr="0">
            <a:noAutofit/>
          </a:bodyPr>
          <a:lstStyle>
            <a:lvl1pPr marL="0" marR="0" lvl="0" indent="-88900" algn="ctr" rtl="1">
              <a:lnSpc>
                <a:spcPct val="100000"/>
              </a:lnSpc>
              <a:spcBef>
                <a:spcPts val="0"/>
              </a:spcBef>
              <a:spcAft>
                <a:spcPts val="0"/>
              </a:spcAft>
              <a:buSzPts val="1400"/>
              <a:buChar char="●"/>
              <a:defRPr sz="3900" b="0" i="0" u="none" strike="noStrike" cap="none">
                <a:solidFill>
                  <a:schemeClr val="dk2"/>
                </a:solidFill>
                <a:latin typeface="Arial"/>
                <a:ea typeface="Arial"/>
                <a:cs typeface="Arial"/>
                <a:sym typeface="Arial"/>
              </a:defRPr>
            </a:lvl1pPr>
            <a:lvl2pPr lvl="1">
              <a:spcBef>
                <a:spcPts val="0"/>
              </a:spcBef>
              <a:spcAft>
                <a:spcPts val="0"/>
              </a:spcAft>
              <a:buSzPts val="1400"/>
              <a:buChar char="○"/>
              <a:defRPr/>
            </a:lvl2pPr>
            <a:lvl3pPr lvl="2">
              <a:spcBef>
                <a:spcPts val="0"/>
              </a:spcBef>
              <a:spcAft>
                <a:spcPts val="0"/>
              </a:spcAft>
              <a:buSzPts val="1400"/>
              <a:buChar char="■"/>
              <a:defRPr/>
            </a:lvl3pPr>
            <a:lvl4pPr lvl="3">
              <a:spcBef>
                <a:spcPts val="0"/>
              </a:spcBef>
              <a:spcAft>
                <a:spcPts val="0"/>
              </a:spcAft>
              <a:buSzPts val="1400"/>
              <a:buChar char="●"/>
              <a:defRPr/>
            </a:lvl4pPr>
            <a:lvl5pPr lvl="4">
              <a:spcBef>
                <a:spcPts val="0"/>
              </a:spcBef>
              <a:spcAft>
                <a:spcPts val="0"/>
              </a:spcAft>
              <a:buSzPts val="1400"/>
              <a:buChar char="○"/>
              <a:defRPr/>
            </a:lvl5pPr>
            <a:lvl6pPr lvl="5">
              <a:spcBef>
                <a:spcPts val="0"/>
              </a:spcBef>
              <a:spcAft>
                <a:spcPts val="0"/>
              </a:spcAft>
              <a:buSzPts val="1400"/>
              <a:buChar char="■"/>
              <a:defRPr/>
            </a:lvl6pPr>
            <a:lvl7pPr lvl="6">
              <a:spcBef>
                <a:spcPts val="0"/>
              </a:spcBef>
              <a:spcAft>
                <a:spcPts val="0"/>
              </a:spcAft>
              <a:buSzPts val="1400"/>
              <a:buChar char="●"/>
              <a:defRPr/>
            </a:lvl7pPr>
            <a:lvl8pPr lvl="7">
              <a:spcBef>
                <a:spcPts val="0"/>
              </a:spcBef>
              <a:spcAft>
                <a:spcPts val="0"/>
              </a:spcAft>
              <a:buSzPts val="1400"/>
              <a:buChar char="○"/>
              <a:defRPr/>
            </a:lvl8pPr>
            <a:lvl9pPr lvl="8">
              <a:spcBef>
                <a:spcPts val="0"/>
              </a:spcBef>
              <a:spcAft>
                <a:spcPts val="0"/>
              </a:spcAft>
              <a:buSzPts val="1400"/>
              <a:buChar char="■"/>
              <a:defRPr/>
            </a:lvl9pPr>
          </a:lstStyle>
          <a:p>
            <a:endParaRPr/>
          </a:p>
        </p:txBody>
      </p:sp>
      <p:sp>
        <p:nvSpPr>
          <p:cNvPr id="46" name="Google Shape;46;p2"/>
          <p:cNvSpPr txBox="1">
            <a:spLocks noGrp="1"/>
          </p:cNvSpPr>
          <p:nvPr>
            <p:ph type="title" idx="2"/>
          </p:nvPr>
        </p:nvSpPr>
        <p:spPr>
          <a:xfrm>
            <a:off x="457200" y="122237"/>
            <a:ext cx="7543800" cy="1295400"/>
          </a:xfrm>
          <a:prstGeom prst="rect">
            <a:avLst/>
          </a:prstGeom>
          <a:noFill/>
          <a:ln>
            <a:noFill/>
          </a:ln>
        </p:spPr>
        <p:txBody>
          <a:bodyPr spcFirstLastPara="1" wrap="square" lIns="91425" tIns="91425" rIns="91425" bIns="91425" anchor="b" anchorCtr="0">
            <a:noAutofit/>
          </a:bodyPr>
          <a:lstStyle>
            <a:lvl1pPr lvl="0" algn="l" rtl="0">
              <a:lnSpc>
                <a:spcPct val="100000"/>
              </a:lnSpc>
              <a:spcBef>
                <a:spcPts val="0"/>
              </a:spcBef>
              <a:spcAft>
                <a:spcPts val="0"/>
              </a:spcAft>
              <a:buSzPts val="1400"/>
              <a:buChar char="●"/>
              <a:defRPr sz="3900">
                <a:solidFill>
                  <a:schemeClr val="dk2"/>
                </a:solidFill>
                <a:latin typeface="Arial"/>
                <a:ea typeface="Arial"/>
                <a:cs typeface="Arial"/>
                <a:sym typeface="Arial"/>
              </a:defRPr>
            </a:lvl1pPr>
            <a:lvl2pPr lvl="1" algn="l" rtl="0">
              <a:lnSpc>
                <a:spcPct val="100000"/>
              </a:lnSpc>
              <a:spcBef>
                <a:spcPts val="0"/>
              </a:spcBef>
              <a:spcAft>
                <a:spcPts val="0"/>
              </a:spcAft>
              <a:buSzPts val="1400"/>
              <a:buChar char="○"/>
              <a:defRPr sz="3900">
                <a:solidFill>
                  <a:schemeClr val="dk2"/>
                </a:solidFill>
                <a:latin typeface="Arial"/>
                <a:ea typeface="Arial"/>
                <a:cs typeface="Arial"/>
                <a:sym typeface="Arial"/>
              </a:defRPr>
            </a:lvl2pPr>
            <a:lvl3pPr lvl="2" algn="l" rtl="0">
              <a:lnSpc>
                <a:spcPct val="100000"/>
              </a:lnSpc>
              <a:spcBef>
                <a:spcPts val="0"/>
              </a:spcBef>
              <a:spcAft>
                <a:spcPts val="0"/>
              </a:spcAft>
              <a:buSzPts val="1400"/>
              <a:buChar char="■"/>
              <a:defRPr sz="3900">
                <a:solidFill>
                  <a:schemeClr val="dk2"/>
                </a:solidFill>
                <a:latin typeface="Arial"/>
                <a:ea typeface="Arial"/>
                <a:cs typeface="Arial"/>
                <a:sym typeface="Arial"/>
              </a:defRPr>
            </a:lvl3pPr>
            <a:lvl4pPr lvl="3" algn="l" rtl="0">
              <a:lnSpc>
                <a:spcPct val="100000"/>
              </a:lnSpc>
              <a:spcBef>
                <a:spcPts val="0"/>
              </a:spcBef>
              <a:spcAft>
                <a:spcPts val="0"/>
              </a:spcAft>
              <a:buSzPts val="1400"/>
              <a:buChar char="●"/>
              <a:defRPr sz="3900">
                <a:solidFill>
                  <a:schemeClr val="dk2"/>
                </a:solidFill>
                <a:latin typeface="Arial"/>
                <a:ea typeface="Arial"/>
                <a:cs typeface="Arial"/>
                <a:sym typeface="Arial"/>
              </a:defRPr>
            </a:lvl4pPr>
            <a:lvl5pPr lvl="4" algn="l" rtl="0">
              <a:lnSpc>
                <a:spcPct val="100000"/>
              </a:lnSpc>
              <a:spcBef>
                <a:spcPts val="0"/>
              </a:spcBef>
              <a:spcAft>
                <a:spcPts val="0"/>
              </a:spcAft>
              <a:buSzPts val="1400"/>
              <a:buChar char="○"/>
              <a:defRPr sz="3900">
                <a:solidFill>
                  <a:schemeClr val="dk2"/>
                </a:solidFill>
                <a:latin typeface="Arial"/>
                <a:ea typeface="Arial"/>
                <a:cs typeface="Arial"/>
                <a:sym typeface="Arial"/>
              </a:defRPr>
            </a:lvl5pPr>
            <a:lvl6pPr lvl="5" algn="l" rtl="0">
              <a:lnSpc>
                <a:spcPct val="100000"/>
              </a:lnSpc>
              <a:spcBef>
                <a:spcPts val="0"/>
              </a:spcBef>
              <a:spcAft>
                <a:spcPts val="0"/>
              </a:spcAft>
              <a:buSzPts val="1400"/>
              <a:buChar char="■"/>
              <a:defRPr sz="3900">
                <a:solidFill>
                  <a:schemeClr val="dk2"/>
                </a:solidFill>
                <a:latin typeface="Arial"/>
                <a:ea typeface="Arial"/>
                <a:cs typeface="Arial"/>
                <a:sym typeface="Arial"/>
              </a:defRPr>
            </a:lvl6pPr>
            <a:lvl7pPr lvl="6" algn="l" rtl="0">
              <a:lnSpc>
                <a:spcPct val="100000"/>
              </a:lnSpc>
              <a:spcBef>
                <a:spcPts val="0"/>
              </a:spcBef>
              <a:spcAft>
                <a:spcPts val="0"/>
              </a:spcAft>
              <a:buSzPts val="1400"/>
              <a:buChar char="●"/>
              <a:defRPr sz="3900">
                <a:solidFill>
                  <a:schemeClr val="dk2"/>
                </a:solidFill>
                <a:latin typeface="Arial"/>
                <a:ea typeface="Arial"/>
                <a:cs typeface="Arial"/>
                <a:sym typeface="Arial"/>
              </a:defRPr>
            </a:lvl7pPr>
            <a:lvl8pPr lvl="7" algn="l" rtl="0">
              <a:lnSpc>
                <a:spcPct val="100000"/>
              </a:lnSpc>
              <a:spcBef>
                <a:spcPts val="0"/>
              </a:spcBef>
              <a:spcAft>
                <a:spcPts val="0"/>
              </a:spcAft>
              <a:buSzPts val="1400"/>
              <a:buChar char="○"/>
              <a:defRPr sz="3900">
                <a:solidFill>
                  <a:schemeClr val="dk2"/>
                </a:solidFill>
                <a:latin typeface="Arial"/>
                <a:ea typeface="Arial"/>
                <a:cs typeface="Arial"/>
                <a:sym typeface="Arial"/>
              </a:defRPr>
            </a:lvl8pPr>
            <a:lvl9pPr lvl="8" algn="l" rtl="0">
              <a:lnSpc>
                <a:spcPct val="100000"/>
              </a:lnSpc>
              <a:spcBef>
                <a:spcPts val="0"/>
              </a:spcBef>
              <a:spcAft>
                <a:spcPts val="0"/>
              </a:spcAft>
              <a:buSzPts val="1400"/>
              <a:buChar char="■"/>
              <a:defRPr sz="3900">
                <a:solidFill>
                  <a:schemeClr val="dk2"/>
                </a:solidFill>
                <a:latin typeface="Arial"/>
                <a:ea typeface="Arial"/>
                <a:cs typeface="Arial"/>
                <a:sym typeface="Arial"/>
              </a:defRPr>
            </a:lvl9pPr>
          </a:lstStyle>
          <a:p>
            <a:endParaRPr/>
          </a:p>
        </p:txBody>
      </p:sp>
      <p:sp>
        <p:nvSpPr>
          <p:cNvPr id="47" name="Google Shape;47;p2"/>
          <p:cNvSpPr txBox="1">
            <a:spLocks noGrp="1"/>
          </p:cNvSpPr>
          <p:nvPr>
            <p:ph type="body" idx="1"/>
          </p:nvPr>
        </p:nvSpPr>
        <p:spPr>
          <a:xfrm>
            <a:off x="457200" y="1719262"/>
            <a:ext cx="8229600" cy="4411662"/>
          </a:xfrm>
          <a:prstGeom prst="rect">
            <a:avLst/>
          </a:prstGeom>
          <a:noFill/>
          <a:ln>
            <a:noFill/>
          </a:ln>
        </p:spPr>
        <p:txBody>
          <a:bodyPr spcFirstLastPara="1" wrap="square" lIns="91425" tIns="91425" rIns="91425" bIns="91425" anchor="t" anchorCtr="0">
            <a:noAutofit/>
          </a:bodyPr>
          <a:lstStyle>
            <a:lvl1pPr marL="457200" lvl="0" indent="-317500" algn="l" rtl="0">
              <a:lnSpc>
                <a:spcPct val="100000"/>
              </a:lnSpc>
              <a:spcBef>
                <a:spcPts val="600"/>
              </a:spcBef>
              <a:spcAft>
                <a:spcPts val="0"/>
              </a:spcAft>
              <a:buClr>
                <a:schemeClr val="dk2"/>
              </a:buClr>
              <a:buSzPts val="1400"/>
              <a:buFont typeface="Arial"/>
              <a:buChar char="●"/>
              <a:defRPr sz="3000">
                <a:solidFill>
                  <a:schemeClr val="dk1"/>
                </a:solidFill>
                <a:latin typeface="Arial"/>
                <a:ea typeface="Arial"/>
                <a:cs typeface="Arial"/>
                <a:sym typeface="Arial"/>
              </a:defRPr>
            </a:lvl1pPr>
            <a:lvl2pPr marL="914400" lvl="1" indent="-317500" rtl="0">
              <a:lnSpc>
                <a:spcPct val="100000"/>
              </a:lnSpc>
              <a:spcBef>
                <a:spcPts val="0"/>
              </a:spcBef>
              <a:spcAft>
                <a:spcPts val="0"/>
              </a:spcAft>
              <a:buClr>
                <a:schemeClr val="accent2"/>
              </a:buClr>
              <a:buSzPts val="1400"/>
              <a:buChar char="●"/>
              <a:defRPr sz="2600"/>
            </a:lvl2pPr>
            <a:lvl3pPr marL="1371600" lvl="2" indent="-317500" rtl="0">
              <a:lnSpc>
                <a:spcPct val="100000"/>
              </a:lnSpc>
              <a:spcBef>
                <a:spcPts val="0"/>
              </a:spcBef>
              <a:spcAft>
                <a:spcPts val="0"/>
              </a:spcAft>
              <a:buClr>
                <a:schemeClr val="accent1"/>
              </a:buClr>
              <a:buSzPts val="1400"/>
              <a:buChar char="●"/>
              <a:defRPr sz="2300"/>
            </a:lvl3pPr>
            <a:lvl4pPr marL="1828800" lvl="3" indent="-317500" rtl="0">
              <a:lnSpc>
                <a:spcPct val="100000"/>
              </a:lnSpc>
              <a:spcBef>
                <a:spcPts val="0"/>
              </a:spcBef>
              <a:spcAft>
                <a:spcPts val="0"/>
              </a:spcAft>
              <a:buClr>
                <a:schemeClr val="dk2"/>
              </a:buClr>
              <a:buSzPts val="1400"/>
              <a:buChar char="■"/>
              <a:defRPr sz="2000"/>
            </a:lvl4pPr>
            <a:lvl5pPr marL="2286000" lvl="4" indent="-317500" rtl="0">
              <a:lnSpc>
                <a:spcPct val="100000"/>
              </a:lnSpc>
              <a:spcBef>
                <a:spcPts val="0"/>
              </a:spcBef>
              <a:spcAft>
                <a:spcPts val="0"/>
              </a:spcAft>
              <a:buClr>
                <a:schemeClr val="folHlink"/>
              </a:buClr>
              <a:buSzPts val="1400"/>
              <a:buChar char="●"/>
              <a:defRPr sz="2000"/>
            </a:lvl5pPr>
            <a:lvl6pPr marL="2743200" lvl="5" indent="-317500" rtl="0">
              <a:lnSpc>
                <a:spcPct val="100000"/>
              </a:lnSpc>
              <a:spcBef>
                <a:spcPts val="0"/>
              </a:spcBef>
              <a:spcAft>
                <a:spcPts val="0"/>
              </a:spcAft>
              <a:buClr>
                <a:schemeClr val="folHlink"/>
              </a:buClr>
              <a:buSzPts val="1400"/>
              <a:buFont typeface="Arial"/>
              <a:buChar char="●"/>
              <a:defRPr sz="3000">
                <a:solidFill>
                  <a:schemeClr val="dk1"/>
                </a:solidFill>
                <a:latin typeface="Arial"/>
                <a:ea typeface="Arial"/>
                <a:cs typeface="Arial"/>
                <a:sym typeface="Arial"/>
              </a:defRPr>
            </a:lvl6pPr>
            <a:lvl7pPr marL="3200400" lvl="6" indent="-317500" rtl="0">
              <a:lnSpc>
                <a:spcPct val="100000"/>
              </a:lnSpc>
              <a:spcBef>
                <a:spcPts val="0"/>
              </a:spcBef>
              <a:spcAft>
                <a:spcPts val="0"/>
              </a:spcAft>
              <a:buClr>
                <a:schemeClr val="folHlink"/>
              </a:buClr>
              <a:buSzPts val="1400"/>
              <a:buFont typeface="Arial"/>
              <a:buChar char="●"/>
              <a:defRPr sz="3000">
                <a:solidFill>
                  <a:schemeClr val="dk1"/>
                </a:solidFill>
                <a:latin typeface="Arial"/>
                <a:ea typeface="Arial"/>
                <a:cs typeface="Arial"/>
                <a:sym typeface="Arial"/>
              </a:defRPr>
            </a:lvl7pPr>
            <a:lvl8pPr marL="3657600" lvl="7" indent="-317500" rtl="0">
              <a:lnSpc>
                <a:spcPct val="100000"/>
              </a:lnSpc>
              <a:spcBef>
                <a:spcPts val="0"/>
              </a:spcBef>
              <a:spcAft>
                <a:spcPts val="0"/>
              </a:spcAft>
              <a:buClr>
                <a:schemeClr val="folHlink"/>
              </a:buClr>
              <a:buSzPts val="1400"/>
              <a:buFont typeface="Arial"/>
              <a:buChar char="●"/>
              <a:defRPr sz="3000">
                <a:solidFill>
                  <a:schemeClr val="dk1"/>
                </a:solidFill>
                <a:latin typeface="Arial"/>
                <a:ea typeface="Arial"/>
                <a:cs typeface="Arial"/>
                <a:sym typeface="Arial"/>
              </a:defRPr>
            </a:lvl8pPr>
            <a:lvl9pPr marL="4114800" lvl="8" indent="-317500" rtl="0">
              <a:lnSpc>
                <a:spcPct val="100000"/>
              </a:lnSpc>
              <a:spcBef>
                <a:spcPts val="0"/>
              </a:spcBef>
              <a:spcAft>
                <a:spcPts val="0"/>
              </a:spcAft>
              <a:buClr>
                <a:schemeClr val="folHlink"/>
              </a:buClr>
              <a:buSzPts val="1400"/>
              <a:buFont typeface="Arial"/>
              <a:buChar char="●"/>
              <a:defRPr sz="3000">
                <a:solidFill>
                  <a:schemeClr val="dk1"/>
                </a:solidFill>
                <a:latin typeface="Arial"/>
                <a:ea typeface="Arial"/>
                <a:cs typeface="Arial"/>
                <a:sym typeface="Arial"/>
              </a:defRPr>
            </a:lvl9pPr>
          </a:lstStyle>
          <a:p>
            <a:endParaRPr/>
          </a:p>
        </p:txBody>
      </p:sp>
      <p:sp>
        <p:nvSpPr>
          <p:cNvPr id="48" name="Google Shape;48;p2"/>
          <p:cNvSpPr txBox="1">
            <a:spLocks noGrp="1"/>
          </p:cNvSpPr>
          <p:nvPr>
            <p:ph type="dt" idx="10"/>
          </p:nvPr>
        </p:nvSpPr>
        <p:spPr>
          <a:xfrm>
            <a:off x="457200" y="6248400"/>
            <a:ext cx="2133600" cy="457200"/>
          </a:xfrm>
          <a:prstGeom prst="rect">
            <a:avLst/>
          </a:prstGeom>
          <a:noFill/>
          <a:ln>
            <a:noFill/>
          </a:ln>
        </p:spPr>
        <p:txBody>
          <a:bodyPr spcFirstLastPara="1" wrap="square" lIns="91425" tIns="91425" rIns="91425" bIns="91425" anchor="t" anchorCtr="0">
            <a:noAutofit/>
          </a:bodyPr>
          <a:lstStyle>
            <a:lvl1pPr marL="0" marR="0" lvl="0" indent="-88900" algn="l" rtl="0">
              <a:spcBef>
                <a:spcPts val="0"/>
              </a:spcBef>
              <a:spcAft>
                <a:spcPts val="0"/>
              </a:spcAft>
              <a:buSzPts val="1400"/>
              <a:buChar char="●"/>
              <a:defRPr sz="1000" b="0" i="0" u="none" strike="noStrike" cap="none"/>
            </a:lvl1pPr>
            <a:lvl2pPr lvl="1">
              <a:spcBef>
                <a:spcPts val="0"/>
              </a:spcBef>
              <a:spcAft>
                <a:spcPts val="0"/>
              </a:spcAft>
              <a:buSzPts val="1400"/>
              <a:buChar char="○"/>
              <a:defRPr/>
            </a:lvl2pPr>
            <a:lvl3pPr lvl="2">
              <a:spcBef>
                <a:spcPts val="0"/>
              </a:spcBef>
              <a:spcAft>
                <a:spcPts val="0"/>
              </a:spcAft>
              <a:buSzPts val="1400"/>
              <a:buChar char="■"/>
              <a:defRPr/>
            </a:lvl3pPr>
            <a:lvl4pPr lvl="3">
              <a:spcBef>
                <a:spcPts val="0"/>
              </a:spcBef>
              <a:spcAft>
                <a:spcPts val="0"/>
              </a:spcAft>
              <a:buSzPts val="1400"/>
              <a:buChar char="●"/>
              <a:defRPr/>
            </a:lvl4pPr>
            <a:lvl5pPr lvl="4">
              <a:spcBef>
                <a:spcPts val="0"/>
              </a:spcBef>
              <a:spcAft>
                <a:spcPts val="0"/>
              </a:spcAft>
              <a:buSzPts val="1400"/>
              <a:buChar char="○"/>
              <a:defRPr/>
            </a:lvl5pPr>
            <a:lvl6pPr lvl="5">
              <a:spcBef>
                <a:spcPts val="0"/>
              </a:spcBef>
              <a:spcAft>
                <a:spcPts val="0"/>
              </a:spcAft>
              <a:buSzPts val="1400"/>
              <a:buChar char="■"/>
              <a:defRPr/>
            </a:lvl6pPr>
            <a:lvl7pPr lvl="6">
              <a:spcBef>
                <a:spcPts val="0"/>
              </a:spcBef>
              <a:spcAft>
                <a:spcPts val="0"/>
              </a:spcAft>
              <a:buSzPts val="1400"/>
              <a:buChar char="●"/>
              <a:defRPr/>
            </a:lvl7pPr>
            <a:lvl8pPr lvl="7">
              <a:spcBef>
                <a:spcPts val="0"/>
              </a:spcBef>
              <a:spcAft>
                <a:spcPts val="0"/>
              </a:spcAft>
              <a:buSzPts val="1400"/>
              <a:buChar char="○"/>
              <a:defRPr/>
            </a:lvl8pPr>
            <a:lvl9pPr lvl="8">
              <a:spcBef>
                <a:spcPts val="0"/>
              </a:spcBef>
              <a:spcAft>
                <a:spcPts val="0"/>
              </a:spcAft>
              <a:buSzPts val="1400"/>
              <a:buChar char="■"/>
              <a:defRPr/>
            </a:lvl9pPr>
          </a:lstStyle>
          <a:p>
            <a:endParaRPr/>
          </a:p>
        </p:txBody>
      </p:sp>
      <p:sp>
        <p:nvSpPr>
          <p:cNvPr id="49" name="Google Shape;49;p2"/>
          <p:cNvSpPr txBox="1">
            <a:spLocks noGrp="1"/>
          </p:cNvSpPr>
          <p:nvPr>
            <p:ph type="ftr" idx="11"/>
          </p:nvPr>
        </p:nvSpPr>
        <p:spPr>
          <a:xfrm>
            <a:off x="3124200" y="6248400"/>
            <a:ext cx="2895600" cy="457200"/>
          </a:xfrm>
          <a:prstGeom prst="rect">
            <a:avLst/>
          </a:prstGeom>
          <a:noFill/>
          <a:ln>
            <a:noFill/>
          </a:ln>
        </p:spPr>
        <p:txBody>
          <a:bodyPr spcFirstLastPara="1" wrap="square" lIns="91425" tIns="91425" rIns="91425" bIns="91425" anchor="t" anchorCtr="0">
            <a:noAutofit/>
          </a:bodyPr>
          <a:lstStyle>
            <a:lvl1pPr marL="0" marR="0" lvl="0" indent="-88900" algn="ctr" rtl="0">
              <a:spcBef>
                <a:spcPts val="0"/>
              </a:spcBef>
              <a:spcAft>
                <a:spcPts val="0"/>
              </a:spcAft>
              <a:buSzPts val="1400"/>
              <a:buChar char="●"/>
              <a:defRPr sz="1000" b="0" i="0" u="none" strike="noStrike" cap="none"/>
            </a:lvl1pPr>
            <a:lvl2pPr lvl="1">
              <a:spcBef>
                <a:spcPts val="0"/>
              </a:spcBef>
              <a:spcAft>
                <a:spcPts val="0"/>
              </a:spcAft>
              <a:buSzPts val="1400"/>
              <a:buChar char="○"/>
              <a:defRPr/>
            </a:lvl2pPr>
            <a:lvl3pPr lvl="2">
              <a:spcBef>
                <a:spcPts val="0"/>
              </a:spcBef>
              <a:spcAft>
                <a:spcPts val="0"/>
              </a:spcAft>
              <a:buSzPts val="1400"/>
              <a:buChar char="■"/>
              <a:defRPr/>
            </a:lvl3pPr>
            <a:lvl4pPr lvl="3">
              <a:spcBef>
                <a:spcPts val="0"/>
              </a:spcBef>
              <a:spcAft>
                <a:spcPts val="0"/>
              </a:spcAft>
              <a:buSzPts val="1400"/>
              <a:buChar char="●"/>
              <a:defRPr/>
            </a:lvl4pPr>
            <a:lvl5pPr lvl="4">
              <a:spcBef>
                <a:spcPts val="0"/>
              </a:spcBef>
              <a:spcAft>
                <a:spcPts val="0"/>
              </a:spcAft>
              <a:buSzPts val="1400"/>
              <a:buChar char="○"/>
              <a:defRPr/>
            </a:lvl5pPr>
            <a:lvl6pPr lvl="5">
              <a:spcBef>
                <a:spcPts val="0"/>
              </a:spcBef>
              <a:spcAft>
                <a:spcPts val="0"/>
              </a:spcAft>
              <a:buSzPts val="1400"/>
              <a:buChar char="■"/>
              <a:defRPr/>
            </a:lvl6pPr>
            <a:lvl7pPr lvl="6">
              <a:spcBef>
                <a:spcPts val="0"/>
              </a:spcBef>
              <a:spcAft>
                <a:spcPts val="0"/>
              </a:spcAft>
              <a:buSzPts val="1400"/>
              <a:buChar char="●"/>
              <a:defRPr/>
            </a:lvl7pPr>
            <a:lvl8pPr lvl="7">
              <a:spcBef>
                <a:spcPts val="0"/>
              </a:spcBef>
              <a:spcAft>
                <a:spcPts val="0"/>
              </a:spcAft>
              <a:buSzPts val="1400"/>
              <a:buChar char="○"/>
              <a:defRPr/>
            </a:lvl8pPr>
            <a:lvl9pPr lvl="8">
              <a:spcBef>
                <a:spcPts val="0"/>
              </a:spcBef>
              <a:spcAft>
                <a:spcPts val="0"/>
              </a:spcAft>
              <a:buSzPts val="1400"/>
              <a:buChar char="■"/>
              <a:defRPr/>
            </a:lvl9pPr>
          </a:lstStyle>
          <a:p>
            <a:endParaRPr/>
          </a:p>
        </p:txBody>
      </p:sp>
      <p:sp>
        <p:nvSpPr>
          <p:cNvPr id="50" name="Google Shape;50;p2"/>
          <p:cNvSpPr txBox="1">
            <a:spLocks noGrp="1"/>
          </p:cNvSpPr>
          <p:nvPr>
            <p:ph type="sldNum" idx="12"/>
          </p:nvPr>
        </p:nvSpPr>
        <p:spPr>
          <a:xfrm>
            <a:off x="6553200" y="6248400"/>
            <a:ext cx="2133600" cy="457200"/>
          </a:xfrm>
          <a:prstGeom prst="rect">
            <a:avLst/>
          </a:prstGeom>
          <a:noFill/>
          <a:ln>
            <a:noFill/>
          </a:ln>
        </p:spPr>
        <p:txBody>
          <a:bodyPr spcFirstLastPara="1" wrap="square" lIns="91425" tIns="91425" rIns="91425" bIns="91425" anchor="t" anchorCtr="0">
            <a:noAutofit/>
          </a:bodyPr>
          <a:lstStyle>
            <a:lvl1pPr marL="0" marR="0" lvl="0" indent="0" algn="r" rtl="0">
              <a:buNone/>
              <a:defRPr sz="1000" b="0" i="0" u="none" strike="noStrike" cap="none"/>
            </a:lvl1pPr>
            <a:lvl2pPr marL="0" marR="0" lvl="1" indent="0" algn="r" rtl="0">
              <a:buNone/>
              <a:defRPr sz="1000" b="0" i="0" u="none" strike="noStrike" cap="none"/>
            </a:lvl2pPr>
            <a:lvl3pPr marL="0" marR="0" lvl="2" indent="0" algn="r" rtl="0">
              <a:buNone/>
              <a:defRPr sz="1000" b="0" i="0" u="none" strike="noStrike" cap="none"/>
            </a:lvl3pPr>
            <a:lvl4pPr marL="0" marR="0" lvl="3" indent="0" algn="r" rtl="0">
              <a:buNone/>
              <a:defRPr sz="1000" b="0" i="0" u="none" strike="noStrike" cap="none"/>
            </a:lvl4pPr>
            <a:lvl5pPr marL="0" marR="0" lvl="4" indent="0" algn="r" rtl="0">
              <a:buNone/>
              <a:defRPr sz="1000" b="0" i="0" u="none" strike="noStrike" cap="none"/>
            </a:lvl5pPr>
            <a:lvl6pPr marL="0" marR="0" lvl="5" indent="0" algn="r" rtl="0">
              <a:buNone/>
              <a:defRPr sz="1000" b="0" i="0" u="none" strike="noStrike" cap="none"/>
            </a:lvl6pPr>
            <a:lvl7pPr marL="0" marR="0" lvl="6" indent="0" algn="r" rtl="0">
              <a:buNone/>
              <a:defRPr sz="1000" b="0" i="0" u="none" strike="noStrike" cap="none"/>
            </a:lvl7pPr>
            <a:lvl8pPr marL="0" marR="0" lvl="7" indent="0" algn="r" rtl="0">
              <a:buNone/>
              <a:defRPr sz="1000" b="0" i="0" u="none" strike="noStrike" cap="none"/>
            </a:lvl8pPr>
            <a:lvl9pPr marL="0" marR="0" lvl="8" indent="0" algn="r" rtl="0">
              <a:buNone/>
              <a:defRPr sz="1000" b="0" i="0" u="none" strike="noStrike" cap="none"/>
            </a:lvl9pPr>
          </a:lstStyle>
          <a:p>
            <a:pPr marL="0" lvl="0" indent="-88900" algn="r" rtl="0">
              <a:spcBef>
                <a:spcPts val="0"/>
              </a:spcBef>
              <a:spcAft>
                <a:spcPts val="0"/>
              </a:spcAft>
              <a:buSzPts val="1400"/>
              <a:buChar char="●"/>
            </a:pPr>
            <a:endParaRPr/>
          </a:p>
          <a:p>
            <a:pPr marL="0" lvl="1" indent="-88900" algn="l" rtl="0">
              <a:spcBef>
                <a:spcPts val="0"/>
              </a:spcBef>
              <a:spcAft>
                <a:spcPts val="0"/>
              </a:spcAft>
              <a:buSzPts val="1400"/>
              <a:buChar char="○"/>
            </a:pPr>
            <a:endParaRPr sz="1400"/>
          </a:p>
          <a:p>
            <a:pPr marL="0" lvl="2" indent="-88900" algn="l" rtl="0">
              <a:spcBef>
                <a:spcPts val="0"/>
              </a:spcBef>
              <a:spcAft>
                <a:spcPts val="0"/>
              </a:spcAft>
              <a:buSzPts val="1400"/>
              <a:buChar char="■"/>
            </a:pPr>
            <a:endParaRPr sz="1400"/>
          </a:p>
          <a:p>
            <a:pPr marL="0" lvl="3" indent="-88900" algn="l" rtl="0">
              <a:spcBef>
                <a:spcPts val="0"/>
              </a:spcBef>
              <a:spcAft>
                <a:spcPts val="0"/>
              </a:spcAft>
              <a:buSzPts val="1400"/>
              <a:buChar char="●"/>
            </a:pPr>
            <a:endParaRPr sz="1400"/>
          </a:p>
          <a:p>
            <a:pPr marL="0" lvl="4" indent="-88900" algn="l" rtl="0">
              <a:spcBef>
                <a:spcPts val="0"/>
              </a:spcBef>
              <a:spcAft>
                <a:spcPts val="0"/>
              </a:spcAft>
              <a:buSzPts val="1400"/>
              <a:buChar char="○"/>
            </a:pPr>
            <a:endParaRPr sz="1400"/>
          </a:p>
          <a:p>
            <a:pPr marL="0" lvl="5" indent="-88900" algn="l" rtl="0">
              <a:spcBef>
                <a:spcPts val="0"/>
              </a:spcBef>
              <a:spcAft>
                <a:spcPts val="0"/>
              </a:spcAft>
              <a:buSzPts val="1400"/>
              <a:buChar char="■"/>
            </a:pPr>
            <a:endParaRPr sz="1400"/>
          </a:p>
          <a:p>
            <a:pPr marL="0" lvl="6" indent="-88900" algn="l" rtl="0">
              <a:spcBef>
                <a:spcPts val="0"/>
              </a:spcBef>
              <a:spcAft>
                <a:spcPts val="0"/>
              </a:spcAft>
              <a:buSzPts val="1400"/>
              <a:buChar char="●"/>
            </a:pPr>
            <a:endParaRPr sz="1400"/>
          </a:p>
          <a:p>
            <a:pPr marL="0" lvl="7" indent="-88900" algn="l" rtl="0">
              <a:spcBef>
                <a:spcPts val="0"/>
              </a:spcBef>
              <a:spcAft>
                <a:spcPts val="0"/>
              </a:spcAft>
              <a:buSzPts val="1400"/>
              <a:buChar char="○"/>
            </a:pPr>
            <a:endParaRPr sz="1400"/>
          </a:p>
          <a:p>
            <a:pPr marL="0" lvl="8" indent="-88900" algn="l" rtl="0">
              <a:spcBef>
                <a:spcPts val="0"/>
              </a:spcBef>
              <a:spcAft>
                <a:spcPts val="0"/>
              </a:spcAft>
              <a:buSzPts val="1400"/>
              <a:buChar char="■"/>
            </a:pPr>
            <a:endParaRPr sz="140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body" type="tx">
  <p:cSld name="TITLE_AND_BODY">
    <p:bg>
      <p:bgPr>
        <a:solidFill>
          <a:schemeClr val="lt1"/>
        </a:solidFill>
        <a:effectLst/>
      </p:bgPr>
    </p:bg>
    <p:spTree>
      <p:nvGrpSpPr>
        <p:cNvPr id="1" name="Shape 51"/>
        <p:cNvGrpSpPr/>
        <p:nvPr/>
      </p:nvGrpSpPr>
      <p:grpSpPr>
        <a:xfrm>
          <a:off x="0" y="0"/>
          <a:ext cx="0" cy="0"/>
          <a:chOff x="0" y="0"/>
          <a:chExt cx="0" cy="0"/>
        </a:xfrm>
      </p:grpSpPr>
      <p:sp>
        <p:nvSpPr>
          <p:cNvPr id="52" name="Google Shape;52;p3"/>
          <p:cNvSpPr txBox="1">
            <a:spLocks noGrp="1"/>
          </p:cNvSpPr>
          <p:nvPr>
            <p:ph type="body" idx="1"/>
          </p:nvPr>
        </p:nvSpPr>
        <p:spPr>
          <a:xfrm>
            <a:off x="0" y="304800"/>
            <a:ext cx="9144000" cy="6553200"/>
          </a:xfrm>
          <a:prstGeom prst="rect">
            <a:avLst/>
          </a:prstGeom>
          <a:noFill/>
          <a:ln>
            <a:noFill/>
          </a:ln>
        </p:spPr>
        <p:txBody>
          <a:bodyPr spcFirstLastPara="1" wrap="square" lIns="91425" tIns="91425" rIns="91425" bIns="91425" anchor="t" anchorCtr="0">
            <a:noAutofit/>
          </a:bodyPr>
          <a:lstStyle>
            <a:lvl1pPr marL="457200" lvl="0" indent="-317500" algn="l" rtl="0">
              <a:lnSpc>
                <a:spcPct val="100000"/>
              </a:lnSpc>
              <a:spcBef>
                <a:spcPts val="600"/>
              </a:spcBef>
              <a:spcAft>
                <a:spcPts val="0"/>
              </a:spcAft>
              <a:buClr>
                <a:schemeClr val="dk2"/>
              </a:buClr>
              <a:buSzPts val="1400"/>
              <a:buFont typeface="Arial"/>
              <a:buChar char="●"/>
              <a:defRPr sz="3000">
                <a:solidFill>
                  <a:schemeClr val="dk1"/>
                </a:solidFill>
                <a:latin typeface="Arial"/>
                <a:ea typeface="Arial"/>
                <a:cs typeface="Arial"/>
                <a:sym typeface="Arial"/>
              </a:defRPr>
            </a:lvl1pPr>
            <a:lvl2pPr marL="914400" lvl="1" indent="-317500" rtl="0">
              <a:lnSpc>
                <a:spcPct val="100000"/>
              </a:lnSpc>
              <a:spcBef>
                <a:spcPts val="0"/>
              </a:spcBef>
              <a:spcAft>
                <a:spcPts val="0"/>
              </a:spcAft>
              <a:buClr>
                <a:schemeClr val="accent2"/>
              </a:buClr>
              <a:buSzPts val="1400"/>
              <a:buChar char="●"/>
              <a:defRPr sz="2600"/>
            </a:lvl2pPr>
            <a:lvl3pPr marL="1371600" lvl="2" indent="-317500" rtl="0">
              <a:lnSpc>
                <a:spcPct val="100000"/>
              </a:lnSpc>
              <a:spcBef>
                <a:spcPts val="0"/>
              </a:spcBef>
              <a:spcAft>
                <a:spcPts val="0"/>
              </a:spcAft>
              <a:buClr>
                <a:schemeClr val="accent1"/>
              </a:buClr>
              <a:buSzPts val="1400"/>
              <a:buChar char="●"/>
              <a:defRPr sz="2300"/>
            </a:lvl3pPr>
            <a:lvl4pPr marL="1828800" lvl="3" indent="-317500" rtl="0">
              <a:lnSpc>
                <a:spcPct val="100000"/>
              </a:lnSpc>
              <a:spcBef>
                <a:spcPts val="0"/>
              </a:spcBef>
              <a:spcAft>
                <a:spcPts val="0"/>
              </a:spcAft>
              <a:buClr>
                <a:schemeClr val="dk2"/>
              </a:buClr>
              <a:buSzPts val="1400"/>
              <a:buChar char="■"/>
              <a:defRPr sz="2000"/>
            </a:lvl4pPr>
            <a:lvl5pPr marL="2286000" lvl="4" indent="-317500" rtl="0">
              <a:lnSpc>
                <a:spcPct val="100000"/>
              </a:lnSpc>
              <a:spcBef>
                <a:spcPts val="0"/>
              </a:spcBef>
              <a:spcAft>
                <a:spcPts val="0"/>
              </a:spcAft>
              <a:buClr>
                <a:schemeClr val="folHlink"/>
              </a:buClr>
              <a:buSzPts val="1400"/>
              <a:buChar char="●"/>
              <a:defRPr sz="2000"/>
            </a:lvl5pPr>
            <a:lvl6pPr marL="2743200" lvl="5" indent="-317500" rtl="0">
              <a:lnSpc>
                <a:spcPct val="100000"/>
              </a:lnSpc>
              <a:spcBef>
                <a:spcPts val="0"/>
              </a:spcBef>
              <a:spcAft>
                <a:spcPts val="0"/>
              </a:spcAft>
              <a:buClr>
                <a:schemeClr val="folHlink"/>
              </a:buClr>
              <a:buSzPts val="1400"/>
              <a:buFont typeface="Arial"/>
              <a:buChar char="●"/>
              <a:defRPr sz="3000">
                <a:solidFill>
                  <a:schemeClr val="dk1"/>
                </a:solidFill>
                <a:latin typeface="Arial"/>
                <a:ea typeface="Arial"/>
                <a:cs typeface="Arial"/>
                <a:sym typeface="Arial"/>
              </a:defRPr>
            </a:lvl6pPr>
            <a:lvl7pPr marL="3200400" lvl="6" indent="-317500" rtl="0">
              <a:lnSpc>
                <a:spcPct val="100000"/>
              </a:lnSpc>
              <a:spcBef>
                <a:spcPts val="0"/>
              </a:spcBef>
              <a:spcAft>
                <a:spcPts val="0"/>
              </a:spcAft>
              <a:buClr>
                <a:schemeClr val="folHlink"/>
              </a:buClr>
              <a:buSzPts val="1400"/>
              <a:buFont typeface="Arial"/>
              <a:buChar char="●"/>
              <a:defRPr sz="3000">
                <a:solidFill>
                  <a:schemeClr val="dk1"/>
                </a:solidFill>
                <a:latin typeface="Arial"/>
                <a:ea typeface="Arial"/>
                <a:cs typeface="Arial"/>
                <a:sym typeface="Arial"/>
              </a:defRPr>
            </a:lvl7pPr>
            <a:lvl8pPr marL="3657600" lvl="7" indent="-317500" rtl="0">
              <a:lnSpc>
                <a:spcPct val="100000"/>
              </a:lnSpc>
              <a:spcBef>
                <a:spcPts val="0"/>
              </a:spcBef>
              <a:spcAft>
                <a:spcPts val="0"/>
              </a:spcAft>
              <a:buClr>
                <a:schemeClr val="folHlink"/>
              </a:buClr>
              <a:buSzPts val="1400"/>
              <a:buFont typeface="Arial"/>
              <a:buChar char="●"/>
              <a:defRPr sz="3000">
                <a:solidFill>
                  <a:schemeClr val="dk1"/>
                </a:solidFill>
                <a:latin typeface="Arial"/>
                <a:ea typeface="Arial"/>
                <a:cs typeface="Arial"/>
                <a:sym typeface="Arial"/>
              </a:defRPr>
            </a:lvl8pPr>
            <a:lvl9pPr marL="4114800" lvl="8" indent="-317500" rtl="0">
              <a:lnSpc>
                <a:spcPct val="100000"/>
              </a:lnSpc>
              <a:spcBef>
                <a:spcPts val="0"/>
              </a:spcBef>
              <a:spcAft>
                <a:spcPts val="0"/>
              </a:spcAft>
              <a:buClr>
                <a:schemeClr val="folHlink"/>
              </a:buClr>
              <a:buSzPts val="1400"/>
              <a:buFont typeface="Arial"/>
              <a:buChar char="●"/>
              <a:defRPr sz="3000">
                <a:solidFill>
                  <a:schemeClr val="dk1"/>
                </a:solidFill>
                <a:latin typeface="Arial"/>
                <a:ea typeface="Arial"/>
                <a:cs typeface="Arial"/>
                <a:sym typeface="Arial"/>
              </a:defRPr>
            </a:lvl9pPr>
          </a:lstStyle>
          <a:p>
            <a:endParaRPr/>
          </a:p>
        </p:txBody>
      </p:sp>
      <p:sp>
        <p:nvSpPr>
          <p:cNvPr id="53" name="Google Shape;53;p3"/>
          <p:cNvSpPr txBox="1">
            <a:spLocks noGrp="1"/>
          </p:cNvSpPr>
          <p:nvPr>
            <p:ph type="title"/>
          </p:nvPr>
        </p:nvSpPr>
        <p:spPr>
          <a:xfrm>
            <a:off x="457200" y="122237"/>
            <a:ext cx="7543800" cy="1295400"/>
          </a:xfrm>
          <a:prstGeom prst="rect">
            <a:avLst/>
          </a:prstGeom>
          <a:noFill/>
          <a:ln>
            <a:noFill/>
          </a:ln>
        </p:spPr>
        <p:txBody>
          <a:bodyPr spcFirstLastPara="1" wrap="square" lIns="91425" tIns="91425" rIns="91425" bIns="91425" anchor="b" anchorCtr="0">
            <a:noAutofit/>
          </a:bodyPr>
          <a:lstStyle>
            <a:lvl1pPr lvl="0" algn="l" rtl="0">
              <a:lnSpc>
                <a:spcPct val="100000"/>
              </a:lnSpc>
              <a:spcBef>
                <a:spcPts val="0"/>
              </a:spcBef>
              <a:spcAft>
                <a:spcPts val="0"/>
              </a:spcAft>
              <a:buSzPts val="1400"/>
              <a:buChar char="●"/>
              <a:defRPr sz="3900">
                <a:solidFill>
                  <a:schemeClr val="dk2"/>
                </a:solidFill>
                <a:latin typeface="Arial"/>
                <a:ea typeface="Arial"/>
                <a:cs typeface="Arial"/>
                <a:sym typeface="Arial"/>
              </a:defRPr>
            </a:lvl1pPr>
            <a:lvl2pPr lvl="1" algn="l" rtl="0">
              <a:lnSpc>
                <a:spcPct val="100000"/>
              </a:lnSpc>
              <a:spcBef>
                <a:spcPts val="0"/>
              </a:spcBef>
              <a:spcAft>
                <a:spcPts val="0"/>
              </a:spcAft>
              <a:buSzPts val="1400"/>
              <a:buChar char="○"/>
              <a:defRPr sz="3900">
                <a:solidFill>
                  <a:schemeClr val="dk2"/>
                </a:solidFill>
                <a:latin typeface="Arial"/>
                <a:ea typeface="Arial"/>
                <a:cs typeface="Arial"/>
                <a:sym typeface="Arial"/>
              </a:defRPr>
            </a:lvl2pPr>
            <a:lvl3pPr lvl="2" algn="l" rtl="0">
              <a:lnSpc>
                <a:spcPct val="100000"/>
              </a:lnSpc>
              <a:spcBef>
                <a:spcPts val="0"/>
              </a:spcBef>
              <a:spcAft>
                <a:spcPts val="0"/>
              </a:spcAft>
              <a:buSzPts val="1400"/>
              <a:buChar char="■"/>
              <a:defRPr sz="3900">
                <a:solidFill>
                  <a:schemeClr val="dk2"/>
                </a:solidFill>
                <a:latin typeface="Arial"/>
                <a:ea typeface="Arial"/>
                <a:cs typeface="Arial"/>
                <a:sym typeface="Arial"/>
              </a:defRPr>
            </a:lvl3pPr>
            <a:lvl4pPr lvl="3" algn="l" rtl="0">
              <a:lnSpc>
                <a:spcPct val="100000"/>
              </a:lnSpc>
              <a:spcBef>
                <a:spcPts val="0"/>
              </a:spcBef>
              <a:spcAft>
                <a:spcPts val="0"/>
              </a:spcAft>
              <a:buSzPts val="1400"/>
              <a:buChar char="●"/>
              <a:defRPr sz="3900">
                <a:solidFill>
                  <a:schemeClr val="dk2"/>
                </a:solidFill>
                <a:latin typeface="Arial"/>
                <a:ea typeface="Arial"/>
                <a:cs typeface="Arial"/>
                <a:sym typeface="Arial"/>
              </a:defRPr>
            </a:lvl4pPr>
            <a:lvl5pPr lvl="4" algn="l" rtl="0">
              <a:lnSpc>
                <a:spcPct val="100000"/>
              </a:lnSpc>
              <a:spcBef>
                <a:spcPts val="0"/>
              </a:spcBef>
              <a:spcAft>
                <a:spcPts val="0"/>
              </a:spcAft>
              <a:buSzPts val="1400"/>
              <a:buChar char="○"/>
              <a:defRPr sz="3900">
                <a:solidFill>
                  <a:schemeClr val="dk2"/>
                </a:solidFill>
                <a:latin typeface="Arial"/>
                <a:ea typeface="Arial"/>
                <a:cs typeface="Arial"/>
                <a:sym typeface="Arial"/>
              </a:defRPr>
            </a:lvl5pPr>
            <a:lvl6pPr lvl="5" algn="l" rtl="0">
              <a:lnSpc>
                <a:spcPct val="100000"/>
              </a:lnSpc>
              <a:spcBef>
                <a:spcPts val="0"/>
              </a:spcBef>
              <a:spcAft>
                <a:spcPts val="0"/>
              </a:spcAft>
              <a:buSzPts val="1400"/>
              <a:buChar char="■"/>
              <a:defRPr sz="3900">
                <a:solidFill>
                  <a:schemeClr val="dk2"/>
                </a:solidFill>
                <a:latin typeface="Arial"/>
                <a:ea typeface="Arial"/>
                <a:cs typeface="Arial"/>
                <a:sym typeface="Arial"/>
              </a:defRPr>
            </a:lvl6pPr>
            <a:lvl7pPr lvl="6" algn="l" rtl="0">
              <a:lnSpc>
                <a:spcPct val="100000"/>
              </a:lnSpc>
              <a:spcBef>
                <a:spcPts val="0"/>
              </a:spcBef>
              <a:spcAft>
                <a:spcPts val="0"/>
              </a:spcAft>
              <a:buSzPts val="1400"/>
              <a:buChar char="●"/>
              <a:defRPr sz="3900">
                <a:solidFill>
                  <a:schemeClr val="dk2"/>
                </a:solidFill>
                <a:latin typeface="Arial"/>
                <a:ea typeface="Arial"/>
                <a:cs typeface="Arial"/>
                <a:sym typeface="Arial"/>
              </a:defRPr>
            </a:lvl7pPr>
            <a:lvl8pPr lvl="7" algn="l" rtl="0">
              <a:lnSpc>
                <a:spcPct val="100000"/>
              </a:lnSpc>
              <a:spcBef>
                <a:spcPts val="0"/>
              </a:spcBef>
              <a:spcAft>
                <a:spcPts val="0"/>
              </a:spcAft>
              <a:buSzPts val="1400"/>
              <a:buChar char="○"/>
              <a:defRPr sz="3900">
                <a:solidFill>
                  <a:schemeClr val="dk2"/>
                </a:solidFill>
                <a:latin typeface="Arial"/>
                <a:ea typeface="Arial"/>
                <a:cs typeface="Arial"/>
                <a:sym typeface="Arial"/>
              </a:defRPr>
            </a:lvl8pPr>
            <a:lvl9pPr lvl="8" algn="l" rtl="0">
              <a:lnSpc>
                <a:spcPct val="100000"/>
              </a:lnSpc>
              <a:spcBef>
                <a:spcPts val="0"/>
              </a:spcBef>
              <a:spcAft>
                <a:spcPts val="0"/>
              </a:spcAft>
              <a:buSzPts val="1400"/>
              <a:buChar char="■"/>
              <a:defRPr sz="3900">
                <a:solidFill>
                  <a:schemeClr val="dk2"/>
                </a:solidFill>
                <a:latin typeface="Arial"/>
                <a:ea typeface="Arial"/>
                <a:cs typeface="Arial"/>
                <a:sym typeface="Arial"/>
              </a:defRPr>
            </a:lvl9pPr>
          </a:lstStyle>
          <a:p>
            <a:endParaRPr/>
          </a:p>
        </p:txBody>
      </p:sp>
      <p:sp>
        <p:nvSpPr>
          <p:cNvPr id="54" name="Google Shape;54;p3"/>
          <p:cNvSpPr txBox="1">
            <a:spLocks noGrp="1"/>
          </p:cNvSpPr>
          <p:nvPr>
            <p:ph type="dt" idx="10"/>
          </p:nvPr>
        </p:nvSpPr>
        <p:spPr>
          <a:xfrm>
            <a:off x="457200" y="6248400"/>
            <a:ext cx="2133600" cy="457200"/>
          </a:xfrm>
          <a:prstGeom prst="rect">
            <a:avLst/>
          </a:prstGeom>
          <a:noFill/>
          <a:ln>
            <a:noFill/>
          </a:ln>
        </p:spPr>
        <p:txBody>
          <a:bodyPr spcFirstLastPara="1" wrap="square" lIns="91425" tIns="91425" rIns="91425" bIns="91425" anchor="t" anchorCtr="0">
            <a:noAutofit/>
          </a:bodyPr>
          <a:lstStyle>
            <a:lvl1pPr marL="0" marR="0" lvl="0" indent="-88900" algn="l" rtl="0">
              <a:spcBef>
                <a:spcPts val="0"/>
              </a:spcBef>
              <a:spcAft>
                <a:spcPts val="0"/>
              </a:spcAft>
              <a:buSzPts val="1400"/>
              <a:buChar char="●"/>
              <a:defRPr sz="1000" b="0" i="0" u="none" strike="noStrike" cap="none"/>
            </a:lvl1pPr>
            <a:lvl2pPr lvl="1">
              <a:spcBef>
                <a:spcPts val="0"/>
              </a:spcBef>
              <a:spcAft>
                <a:spcPts val="0"/>
              </a:spcAft>
              <a:buSzPts val="1400"/>
              <a:buChar char="○"/>
              <a:defRPr/>
            </a:lvl2pPr>
            <a:lvl3pPr lvl="2">
              <a:spcBef>
                <a:spcPts val="0"/>
              </a:spcBef>
              <a:spcAft>
                <a:spcPts val="0"/>
              </a:spcAft>
              <a:buSzPts val="1400"/>
              <a:buChar char="■"/>
              <a:defRPr/>
            </a:lvl3pPr>
            <a:lvl4pPr lvl="3">
              <a:spcBef>
                <a:spcPts val="0"/>
              </a:spcBef>
              <a:spcAft>
                <a:spcPts val="0"/>
              </a:spcAft>
              <a:buSzPts val="1400"/>
              <a:buChar char="●"/>
              <a:defRPr/>
            </a:lvl4pPr>
            <a:lvl5pPr lvl="4">
              <a:spcBef>
                <a:spcPts val="0"/>
              </a:spcBef>
              <a:spcAft>
                <a:spcPts val="0"/>
              </a:spcAft>
              <a:buSzPts val="1400"/>
              <a:buChar char="○"/>
              <a:defRPr/>
            </a:lvl5pPr>
            <a:lvl6pPr lvl="5">
              <a:spcBef>
                <a:spcPts val="0"/>
              </a:spcBef>
              <a:spcAft>
                <a:spcPts val="0"/>
              </a:spcAft>
              <a:buSzPts val="1400"/>
              <a:buChar char="■"/>
              <a:defRPr/>
            </a:lvl6pPr>
            <a:lvl7pPr lvl="6">
              <a:spcBef>
                <a:spcPts val="0"/>
              </a:spcBef>
              <a:spcAft>
                <a:spcPts val="0"/>
              </a:spcAft>
              <a:buSzPts val="1400"/>
              <a:buChar char="●"/>
              <a:defRPr/>
            </a:lvl7pPr>
            <a:lvl8pPr lvl="7">
              <a:spcBef>
                <a:spcPts val="0"/>
              </a:spcBef>
              <a:spcAft>
                <a:spcPts val="0"/>
              </a:spcAft>
              <a:buSzPts val="1400"/>
              <a:buChar char="○"/>
              <a:defRPr/>
            </a:lvl8pPr>
            <a:lvl9pPr lvl="8">
              <a:spcBef>
                <a:spcPts val="0"/>
              </a:spcBef>
              <a:spcAft>
                <a:spcPts val="0"/>
              </a:spcAft>
              <a:buSzPts val="1400"/>
              <a:buChar char="■"/>
              <a:defRPr/>
            </a:lvl9pPr>
          </a:lstStyle>
          <a:p>
            <a:endParaRPr/>
          </a:p>
        </p:txBody>
      </p:sp>
      <p:sp>
        <p:nvSpPr>
          <p:cNvPr id="55" name="Google Shape;55;p3"/>
          <p:cNvSpPr txBox="1">
            <a:spLocks noGrp="1"/>
          </p:cNvSpPr>
          <p:nvPr>
            <p:ph type="ftr" idx="11"/>
          </p:nvPr>
        </p:nvSpPr>
        <p:spPr>
          <a:xfrm>
            <a:off x="3124200" y="6248400"/>
            <a:ext cx="2895600" cy="457200"/>
          </a:xfrm>
          <a:prstGeom prst="rect">
            <a:avLst/>
          </a:prstGeom>
          <a:noFill/>
          <a:ln>
            <a:noFill/>
          </a:ln>
        </p:spPr>
        <p:txBody>
          <a:bodyPr spcFirstLastPara="1" wrap="square" lIns="91425" tIns="91425" rIns="91425" bIns="91425" anchor="t" anchorCtr="0">
            <a:noAutofit/>
          </a:bodyPr>
          <a:lstStyle>
            <a:lvl1pPr marL="0" marR="0" lvl="0" indent="-88900" algn="ctr" rtl="0">
              <a:spcBef>
                <a:spcPts val="0"/>
              </a:spcBef>
              <a:spcAft>
                <a:spcPts val="0"/>
              </a:spcAft>
              <a:buSzPts val="1400"/>
              <a:buChar char="●"/>
              <a:defRPr sz="1000" b="0" i="0" u="none" strike="noStrike" cap="none"/>
            </a:lvl1pPr>
            <a:lvl2pPr lvl="1">
              <a:spcBef>
                <a:spcPts val="0"/>
              </a:spcBef>
              <a:spcAft>
                <a:spcPts val="0"/>
              </a:spcAft>
              <a:buSzPts val="1400"/>
              <a:buChar char="○"/>
              <a:defRPr/>
            </a:lvl2pPr>
            <a:lvl3pPr lvl="2">
              <a:spcBef>
                <a:spcPts val="0"/>
              </a:spcBef>
              <a:spcAft>
                <a:spcPts val="0"/>
              </a:spcAft>
              <a:buSzPts val="1400"/>
              <a:buChar char="■"/>
              <a:defRPr/>
            </a:lvl3pPr>
            <a:lvl4pPr lvl="3">
              <a:spcBef>
                <a:spcPts val="0"/>
              </a:spcBef>
              <a:spcAft>
                <a:spcPts val="0"/>
              </a:spcAft>
              <a:buSzPts val="1400"/>
              <a:buChar char="●"/>
              <a:defRPr/>
            </a:lvl4pPr>
            <a:lvl5pPr lvl="4">
              <a:spcBef>
                <a:spcPts val="0"/>
              </a:spcBef>
              <a:spcAft>
                <a:spcPts val="0"/>
              </a:spcAft>
              <a:buSzPts val="1400"/>
              <a:buChar char="○"/>
              <a:defRPr/>
            </a:lvl5pPr>
            <a:lvl6pPr lvl="5">
              <a:spcBef>
                <a:spcPts val="0"/>
              </a:spcBef>
              <a:spcAft>
                <a:spcPts val="0"/>
              </a:spcAft>
              <a:buSzPts val="1400"/>
              <a:buChar char="■"/>
              <a:defRPr/>
            </a:lvl6pPr>
            <a:lvl7pPr lvl="6">
              <a:spcBef>
                <a:spcPts val="0"/>
              </a:spcBef>
              <a:spcAft>
                <a:spcPts val="0"/>
              </a:spcAft>
              <a:buSzPts val="1400"/>
              <a:buChar char="●"/>
              <a:defRPr/>
            </a:lvl7pPr>
            <a:lvl8pPr lvl="7">
              <a:spcBef>
                <a:spcPts val="0"/>
              </a:spcBef>
              <a:spcAft>
                <a:spcPts val="0"/>
              </a:spcAft>
              <a:buSzPts val="1400"/>
              <a:buChar char="○"/>
              <a:defRPr/>
            </a:lvl8pPr>
            <a:lvl9pPr lvl="8">
              <a:spcBef>
                <a:spcPts val="0"/>
              </a:spcBef>
              <a:spcAft>
                <a:spcPts val="0"/>
              </a:spcAft>
              <a:buSzPts val="1400"/>
              <a:buChar char="■"/>
              <a:defRPr/>
            </a:lvl9pPr>
          </a:lstStyle>
          <a:p>
            <a:endParaRPr/>
          </a:p>
        </p:txBody>
      </p:sp>
      <p:sp>
        <p:nvSpPr>
          <p:cNvPr id="56" name="Google Shape;56;p3"/>
          <p:cNvSpPr txBox="1">
            <a:spLocks noGrp="1"/>
          </p:cNvSpPr>
          <p:nvPr>
            <p:ph type="sldNum" idx="12"/>
          </p:nvPr>
        </p:nvSpPr>
        <p:spPr>
          <a:xfrm>
            <a:off x="6553200" y="6248400"/>
            <a:ext cx="2133600" cy="457200"/>
          </a:xfrm>
          <a:prstGeom prst="rect">
            <a:avLst/>
          </a:prstGeom>
          <a:noFill/>
          <a:ln>
            <a:noFill/>
          </a:ln>
        </p:spPr>
        <p:txBody>
          <a:bodyPr spcFirstLastPara="1" wrap="square" lIns="91425" tIns="91425" rIns="91425" bIns="91425" anchor="t" anchorCtr="0">
            <a:noAutofit/>
          </a:bodyPr>
          <a:lstStyle>
            <a:lvl1pPr marL="0" marR="0" lvl="0" indent="0" algn="r" rtl="0">
              <a:buNone/>
              <a:defRPr sz="1000" b="0" i="0" u="none" strike="noStrike" cap="none"/>
            </a:lvl1pPr>
            <a:lvl2pPr marL="0" marR="0" lvl="1" indent="0" algn="r" rtl="0">
              <a:buNone/>
              <a:defRPr sz="1000" b="0" i="0" u="none" strike="noStrike" cap="none"/>
            </a:lvl2pPr>
            <a:lvl3pPr marL="0" marR="0" lvl="2" indent="0" algn="r" rtl="0">
              <a:buNone/>
              <a:defRPr sz="1000" b="0" i="0" u="none" strike="noStrike" cap="none"/>
            </a:lvl3pPr>
            <a:lvl4pPr marL="0" marR="0" lvl="3" indent="0" algn="r" rtl="0">
              <a:buNone/>
              <a:defRPr sz="1000" b="0" i="0" u="none" strike="noStrike" cap="none"/>
            </a:lvl4pPr>
            <a:lvl5pPr marL="0" marR="0" lvl="4" indent="0" algn="r" rtl="0">
              <a:buNone/>
              <a:defRPr sz="1000" b="0" i="0" u="none" strike="noStrike" cap="none"/>
            </a:lvl5pPr>
            <a:lvl6pPr marL="0" marR="0" lvl="5" indent="0" algn="r" rtl="0">
              <a:buNone/>
              <a:defRPr sz="1000" b="0" i="0" u="none" strike="noStrike" cap="none"/>
            </a:lvl6pPr>
            <a:lvl7pPr marL="0" marR="0" lvl="6" indent="0" algn="r" rtl="0">
              <a:buNone/>
              <a:defRPr sz="1000" b="0" i="0" u="none" strike="noStrike" cap="none"/>
            </a:lvl7pPr>
            <a:lvl8pPr marL="0" marR="0" lvl="7" indent="0" algn="r" rtl="0">
              <a:buNone/>
              <a:defRPr sz="1000" b="0" i="0" u="none" strike="noStrike" cap="none"/>
            </a:lvl8pPr>
            <a:lvl9pPr marL="0" marR="0" lvl="8" indent="0" algn="r" rtl="0">
              <a:buNone/>
              <a:defRPr sz="1000" b="0" i="0" u="none" strike="noStrike" cap="none"/>
            </a:lvl9pPr>
          </a:lstStyle>
          <a:p>
            <a:pPr marL="0" lvl="0" indent="-88900" algn="r" rtl="0">
              <a:spcBef>
                <a:spcPts val="0"/>
              </a:spcBef>
              <a:spcAft>
                <a:spcPts val="0"/>
              </a:spcAft>
              <a:buSzPts val="1400"/>
              <a:buChar char="●"/>
            </a:pPr>
            <a:endParaRPr/>
          </a:p>
          <a:p>
            <a:pPr marL="0" lvl="1" indent="-88900" algn="l" rtl="0">
              <a:spcBef>
                <a:spcPts val="0"/>
              </a:spcBef>
              <a:spcAft>
                <a:spcPts val="0"/>
              </a:spcAft>
              <a:buSzPts val="1400"/>
              <a:buChar char="○"/>
            </a:pPr>
            <a:endParaRPr sz="1400"/>
          </a:p>
          <a:p>
            <a:pPr marL="0" lvl="2" indent="-88900" algn="l" rtl="0">
              <a:spcBef>
                <a:spcPts val="0"/>
              </a:spcBef>
              <a:spcAft>
                <a:spcPts val="0"/>
              </a:spcAft>
              <a:buSzPts val="1400"/>
              <a:buChar char="■"/>
            </a:pPr>
            <a:endParaRPr sz="1400"/>
          </a:p>
          <a:p>
            <a:pPr marL="0" lvl="3" indent="-88900" algn="l" rtl="0">
              <a:spcBef>
                <a:spcPts val="0"/>
              </a:spcBef>
              <a:spcAft>
                <a:spcPts val="0"/>
              </a:spcAft>
              <a:buSzPts val="1400"/>
              <a:buChar char="●"/>
            </a:pPr>
            <a:endParaRPr sz="1400"/>
          </a:p>
          <a:p>
            <a:pPr marL="0" lvl="4" indent="-88900" algn="l" rtl="0">
              <a:spcBef>
                <a:spcPts val="0"/>
              </a:spcBef>
              <a:spcAft>
                <a:spcPts val="0"/>
              </a:spcAft>
              <a:buSzPts val="1400"/>
              <a:buChar char="○"/>
            </a:pPr>
            <a:endParaRPr sz="1400"/>
          </a:p>
          <a:p>
            <a:pPr marL="0" lvl="5" indent="-88900" algn="l" rtl="0">
              <a:spcBef>
                <a:spcPts val="0"/>
              </a:spcBef>
              <a:spcAft>
                <a:spcPts val="0"/>
              </a:spcAft>
              <a:buSzPts val="1400"/>
              <a:buChar char="■"/>
            </a:pPr>
            <a:endParaRPr sz="1400"/>
          </a:p>
          <a:p>
            <a:pPr marL="0" lvl="6" indent="-88900" algn="l" rtl="0">
              <a:spcBef>
                <a:spcPts val="0"/>
              </a:spcBef>
              <a:spcAft>
                <a:spcPts val="0"/>
              </a:spcAft>
              <a:buSzPts val="1400"/>
              <a:buChar char="●"/>
            </a:pPr>
            <a:endParaRPr sz="1400"/>
          </a:p>
          <a:p>
            <a:pPr marL="0" lvl="7" indent="-88900" algn="l" rtl="0">
              <a:spcBef>
                <a:spcPts val="0"/>
              </a:spcBef>
              <a:spcAft>
                <a:spcPts val="0"/>
              </a:spcAft>
              <a:buSzPts val="1400"/>
              <a:buChar char="○"/>
            </a:pPr>
            <a:endParaRPr sz="1400"/>
          </a:p>
          <a:p>
            <a:pPr marL="0" lvl="8" indent="-88900" algn="l" rtl="0">
              <a:spcBef>
                <a:spcPts val="0"/>
              </a:spcBef>
              <a:spcAft>
                <a:spcPts val="0"/>
              </a:spcAft>
              <a:buSzPts val="1400"/>
              <a:buChar char="■"/>
            </a:pPr>
            <a:endParaRPr sz="140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cxnSp>
        <p:nvCxnSpPr>
          <p:cNvPr id="6" name="Google Shape;6;p1"/>
          <p:cNvCxnSpPr/>
          <p:nvPr/>
        </p:nvCxnSpPr>
        <p:spPr>
          <a:xfrm>
            <a:off x="7962900" y="152400"/>
            <a:ext cx="0" cy="1524000"/>
          </a:xfrm>
          <a:prstGeom prst="straightConnector1">
            <a:avLst/>
          </a:prstGeom>
          <a:noFill/>
          <a:ln w="9525" cap="rnd" cmpd="sng">
            <a:solidFill>
              <a:schemeClr val="dk1"/>
            </a:solidFill>
            <a:prstDash val="solid"/>
            <a:miter lim="8000"/>
            <a:headEnd type="none" w="sm" len="sm"/>
            <a:tailEnd type="none" w="sm" len="sm"/>
          </a:ln>
        </p:spPr>
      </p:cxnSp>
      <p:sp>
        <p:nvSpPr>
          <p:cNvPr id="7" name="Google Shape;7;p1"/>
          <p:cNvSpPr txBox="1">
            <a:spLocks noGrp="1"/>
          </p:cNvSpPr>
          <p:nvPr>
            <p:ph type="title"/>
          </p:nvPr>
        </p:nvSpPr>
        <p:spPr>
          <a:xfrm>
            <a:off x="457200" y="122237"/>
            <a:ext cx="7543800" cy="1295400"/>
          </a:xfrm>
          <a:prstGeom prst="rect">
            <a:avLst/>
          </a:prstGeom>
          <a:noFill/>
          <a:ln>
            <a:noFill/>
          </a:ln>
        </p:spPr>
        <p:txBody>
          <a:bodyPr spcFirstLastPara="1" wrap="square" lIns="91425" tIns="91425" rIns="91425" bIns="91425" anchor="b" anchorCtr="0">
            <a:noAutofit/>
          </a:bodyPr>
          <a:lstStyle>
            <a:lvl1pPr marL="0" marR="0" lvl="0" indent="-88900" algn="l" rtl="0">
              <a:lnSpc>
                <a:spcPct val="100000"/>
              </a:lnSpc>
              <a:spcBef>
                <a:spcPts val="0"/>
              </a:spcBef>
              <a:spcAft>
                <a:spcPts val="0"/>
              </a:spcAft>
              <a:buSzPts val="1400"/>
              <a:buChar char="●"/>
              <a:defRPr sz="3900" b="0" i="0" u="none" strike="noStrike" cap="none">
                <a:solidFill>
                  <a:schemeClr val="dk2"/>
                </a:solidFill>
                <a:latin typeface="Arial"/>
                <a:ea typeface="Arial"/>
                <a:cs typeface="Arial"/>
                <a:sym typeface="Arial"/>
              </a:defRPr>
            </a:lvl1pPr>
            <a:lvl2pPr marL="0" marR="0" lvl="1" indent="-88900" algn="l" rtl="0">
              <a:lnSpc>
                <a:spcPct val="100000"/>
              </a:lnSpc>
              <a:spcBef>
                <a:spcPts val="0"/>
              </a:spcBef>
              <a:spcAft>
                <a:spcPts val="0"/>
              </a:spcAft>
              <a:buSzPts val="1400"/>
              <a:buChar char="○"/>
              <a:defRPr sz="3900" b="0" i="0" u="none" strike="noStrike" cap="none">
                <a:solidFill>
                  <a:schemeClr val="dk2"/>
                </a:solidFill>
                <a:latin typeface="Arial"/>
                <a:ea typeface="Arial"/>
                <a:cs typeface="Arial"/>
                <a:sym typeface="Arial"/>
              </a:defRPr>
            </a:lvl2pPr>
            <a:lvl3pPr marL="0" marR="0" lvl="2" indent="-88900" algn="l" rtl="0">
              <a:lnSpc>
                <a:spcPct val="100000"/>
              </a:lnSpc>
              <a:spcBef>
                <a:spcPts val="0"/>
              </a:spcBef>
              <a:spcAft>
                <a:spcPts val="0"/>
              </a:spcAft>
              <a:buSzPts val="1400"/>
              <a:buChar char="■"/>
              <a:defRPr sz="3900" b="0" i="0" u="none" strike="noStrike" cap="none">
                <a:solidFill>
                  <a:schemeClr val="dk2"/>
                </a:solidFill>
                <a:latin typeface="Arial"/>
                <a:ea typeface="Arial"/>
                <a:cs typeface="Arial"/>
                <a:sym typeface="Arial"/>
              </a:defRPr>
            </a:lvl3pPr>
            <a:lvl4pPr marL="0" marR="0" lvl="3" indent="-88900" algn="l" rtl="0">
              <a:lnSpc>
                <a:spcPct val="100000"/>
              </a:lnSpc>
              <a:spcBef>
                <a:spcPts val="0"/>
              </a:spcBef>
              <a:spcAft>
                <a:spcPts val="0"/>
              </a:spcAft>
              <a:buSzPts val="1400"/>
              <a:buChar char="●"/>
              <a:defRPr sz="3900" b="0" i="0" u="none" strike="noStrike" cap="none">
                <a:solidFill>
                  <a:schemeClr val="dk2"/>
                </a:solidFill>
                <a:latin typeface="Arial"/>
                <a:ea typeface="Arial"/>
                <a:cs typeface="Arial"/>
                <a:sym typeface="Arial"/>
              </a:defRPr>
            </a:lvl4pPr>
            <a:lvl5pPr marL="0" marR="0" lvl="4" indent="-88900" algn="l" rtl="0">
              <a:lnSpc>
                <a:spcPct val="100000"/>
              </a:lnSpc>
              <a:spcBef>
                <a:spcPts val="0"/>
              </a:spcBef>
              <a:spcAft>
                <a:spcPts val="0"/>
              </a:spcAft>
              <a:buSzPts val="1400"/>
              <a:buChar char="○"/>
              <a:defRPr sz="3900" b="0" i="0" u="none" strike="noStrike" cap="none">
                <a:solidFill>
                  <a:schemeClr val="dk2"/>
                </a:solidFill>
                <a:latin typeface="Arial"/>
                <a:ea typeface="Arial"/>
                <a:cs typeface="Arial"/>
                <a:sym typeface="Arial"/>
              </a:defRPr>
            </a:lvl5pPr>
            <a:lvl6pPr marL="0" marR="0" lvl="5" indent="-88900" algn="l" rtl="0">
              <a:lnSpc>
                <a:spcPct val="100000"/>
              </a:lnSpc>
              <a:spcBef>
                <a:spcPts val="0"/>
              </a:spcBef>
              <a:spcAft>
                <a:spcPts val="0"/>
              </a:spcAft>
              <a:buSzPts val="1400"/>
              <a:buChar char="■"/>
              <a:defRPr sz="3900" b="0" i="0" u="none" strike="noStrike" cap="none">
                <a:solidFill>
                  <a:schemeClr val="dk2"/>
                </a:solidFill>
                <a:latin typeface="Arial"/>
                <a:ea typeface="Arial"/>
                <a:cs typeface="Arial"/>
                <a:sym typeface="Arial"/>
              </a:defRPr>
            </a:lvl6pPr>
            <a:lvl7pPr marL="0" marR="0" lvl="6" indent="-88900" algn="l" rtl="0">
              <a:lnSpc>
                <a:spcPct val="100000"/>
              </a:lnSpc>
              <a:spcBef>
                <a:spcPts val="0"/>
              </a:spcBef>
              <a:spcAft>
                <a:spcPts val="0"/>
              </a:spcAft>
              <a:buSzPts val="1400"/>
              <a:buChar char="●"/>
              <a:defRPr sz="3900" b="0" i="0" u="none" strike="noStrike" cap="none">
                <a:solidFill>
                  <a:schemeClr val="dk2"/>
                </a:solidFill>
                <a:latin typeface="Arial"/>
                <a:ea typeface="Arial"/>
                <a:cs typeface="Arial"/>
                <a:sym typeface="Arial"/>
              </a:defRPr>
            </a:lvl7pPr>
            <a:lvl8pPr marL="0" marR="0" lvl="7" indent="-88900" algn="l" rtl="0">
              <a:lnSpc>
                <a:spcPct val="100000"/>
              </a:lnSpc>
              <a:spcBef>
                <a:spcPts val="0"/>
              </a:spcBef>
              <a:spcAft>
                <a:spcPts val="0"/>
              </a:spcAft>
              <a:buSzPts val="1400"/>
              <a:buChar char="○"/>
              <a:defRPr sz="3900" b="0" i="0" u="none" strike="noStrike" cap="none">
                <a:solidFill>
                  <a:schemeClr val="dk2"/>
                </a:solidFill>
                <a:latin typeface="Arial"/>
                <a:ea typeface="Arial"/>
                <a:cs typeface="Arial"/>
                <a:sym typeface="Arial"/>
              </a:defRPr>
            </a:lvl8pPr>
            <a:lvl9pPr marL="0" marR="0" lvl="8" indent="-88900" algn="l" rtl="0">
              <a:lnSpc>
                <a:spcPct val="100000"/>
              </a:lnSpc>
              <a:spcBef>
                <a:spcPts val="0"/>
              </a:spcBef>
              <a:spcAft>
                <a:spcPts val="0"/>
              </a:spcAft>
              <a:buSzPts val="1400"/>
              <a:buChar char="■"/>
              <a:defRPr sz="3900" b="0" i="0" u="none" strike="noStrike" cap="none">
                <a:solidFill>
                  <a:schemeClr val="dk2"/>
                </a:solidFill>
                <a:latin typeface="Arial"/>
                <a:ea typeface="Arial"/>
                <a:cs typeface="Arial"/>
                <a:sym typeface="Arial"/>
              </a:defRPr>
            </a:lvl9pPr>
          </a:lstStyle>
          <a:p>
            <a:endParaRPr/>
          </a:p>
        </p:txBody>
      </p:sp>
      <p:sp>
        <p:nvSpPr>
          <p:cNvPr id="8" name="Google Shape;8;p1"/>
          <p:cNvSpPr txBox="1">
            <a:spLocks noGrp="1"/>
          </p:cNvSpPr>
          <p:nvPr>
            <p:ph type="body" idx="1"/>
          </p:nvPr>
        </p:nvSpPr>
        <p:spPr>
          <a:xfrm>
            <a:off x="457200" y="1719262"/>
            <a:ext cx="8229600" cy="4411662"/>
          </a:xfrm>
          <a:prstGeom prst="rect">
            <a:avLst/>
          </a:prstGeom>
          <a:noFill/>
          <a:ln>
            <a:noFill/>
          </a:ln>
        </p:spPr>
        <p:txBody>
          <a:bodyPr spcFirstLastPara="1" wrap="square" lIns="91425" tIns="91425" rIns="91425" bIns="91425" anchor="t" anchorCtr="0">
            <a:noAutofit/>
          </a:bodyPr>
          <a:lstStyle>
            <a:lvl1pPr marL="457200" marR="0" lvl="0" indent="-317500" algn="l" rtl="0">
              <a:lnSpc>
                <a:spcPct val="100000"/>
              </a:lnSpc>
              <a:spcBef>
                <a:spcPts val="600"/>
              </a:spcBef>
              <a:spcAft>
                <a:spcPts val="0"/>
              </a:spcAft>
              <a:buClr>
                <a:schemeClr val="dk2"/>
              </a:buClr>
              <a:buSzPts val="1400"/>
              <a:buFont typeface="Arial"/>
              <a:buChar char="●"/>
              <a:defRPr sz="3000" b="0" i="0" u="none" strike="noStrike" cap="none">
                <a:solidFill>
                  <a:schemeClr val="dk1"/>
                </a:solidFill>
                <a:latin typeface="Arial"/>
                <a:ea typeface="Arial"/>
                <a:cs typeface="Arial"/>
                <a:sym typeface="Arial"/>
              </a:defRPr>
            </a:lvl1pPr>
            <a:lvl2pPr marL="914400" marR="0" lvl="1" indent="-317500" algn="l" rtl="0">
              <a:lnSpc>
                <a:spcPct val="100000"/>
              </a:lnSpc>
              <a:spcBef>
                <a:spcPts val="0"/>
              </a:spcBef>
              <a:spcAft>
                <a:spcPts val="0"/>
              </a:spcAft>
              <a:buClr>
                <a:schemeClr val="accent2"/>
              </a:buClr>
              <a:buSzPts val="1400"/>
              <a:buFont typeface="Arial"/>
              <a:buChar char="●"/>
              <a:defRPr sz="2600" b="0" i="0" u="none" strike="noStrike" cap="none"/>
            </a:lvl2pPr>
            <a:lvl3pPr marL="1371600" marR="0" lvl="2" indent="-317500" algn="l" rtl="0">
              <a:lnSpc>
                <a:spcPct val="100000"/>
              </a:lnSpc>
              <a:spcBef>
                <a:spcPts val="0"/>
              </a:spcBef>
              <a:spcAft>
                <a:spcPts val="0"/>
              </a:spcAft>
              <a:buClr>
                <a:schemeClr val="accent1"/>
              </a:buClr>
              <a:buSzPts val="1400"/>
              <a:buFont typeface="Arial"/>
              <a:buChar char="●"/>
              <a:defRPr sz="2300" b="0" i="0" u="none" strike="noStrike" cap="none"/>
            </a:lvl3pPr>
            <a:lvl4pPr marL="1828800" marR="0" lvl="3" indent="-317500" algn="l" rtl="0">
              <a:lnSpc>
                <a:spcPct val="100000"/>
              </a:lnSpc>
              <a:spcBef>
                <a:spcPts val="0"/>
              </a:spcBef>
              <a:spcAft>
                <a:spcPts val="0"/>
              </a:spcAft>
              <a:buClr>
                <a:schemeClr val="dk2"/>
              </a:buClr>
              <a:buSzPts val="1400"/>
              <a:buFont typeface="Arial"/>
              <a:buChar char="■"/>
              <a:defRPr sz="2000" b="0" i="0" u="none" strike="noStrike" cap="none"/>
            </a:lvl4pPr>
            <a:lvl5pPr marL="2286000" marR="0" lvl="4" indent="-317500" algn="l" rtl="0">
              <a:lnSpc>
                <a:spcPct val="100000"/>
              </a:lnSpc>
              <a:spcBef>
                <a:spcPts val="0"/>
              </a:spcBef>
              <a:spcAft>
                <a:spcPts val="0"/>
              </a:spcAft>
              <a:buClr>
                <a:schemeClr val="folHlink"/>
              </a:buClr>
              <a:buSzPts val="1400"/>
              <a:buFont typeface="Arial"/>
              <a:buChar char="●"/>
              <a:defRPr sz="2000" b="0" i="0" u="none" strike="noStrike" cap="none"/>
            </a:lvl5pPr>
            <a:lvl6pPr marL="2743200" marR="0" lvl="5" indent="-317500" algn="l" rtl="0">
              <a:lnSpc>
                <a:spcPct val="100000"/>
              </a:lnSpc>
              <a:spcBef>
                <a:spcPts val="0"/>
              </a:spcBef>
              <a:spcAft>
                <a:spcPts val="0"/>
              </a:spcAft>
              <a:buClr>
                <a:schemeClr val="folHlink"/>
              </a:buClr>
              <a:buSzPts val="1400"/>
              <a:buFont typeface="Arial"/>
              <a:buChar char="●"/>
              <a:defRPr sz="3000" b="0" i="0" u="none" strike="noStrike" cap="none">
                <a:solidFill>
                  <a:schemeClr val="dk1"/>
                </a:solidFill>
                <a:latin typeface="Arial"/>
                <a:ea typeface="Arial"/>
                <a:cs typeface="Arial"/>
                <a:sym typeface="Arial"/>
              </a:defRPr>
            </a:lvl6pPr>
            <a:lvl7pPr marL="3200400" marR="0" lvl="6" indent="-317500" algn="l" rtl="0">
              <a:lnSpc>
                <a:spcPct val="100000"/>
              </a:lnSpc>
              <a:spcBef>
                <a:spcPts val="0"/>
              </a:spcBef>
              <a:spcAft>
                <a:spcPts val="0"/>
              </a:spcAft>
              <a:buClr>
                <a:schemeClr val="folHlink"/>
              </a:buClr>
              <a:buSzPts val="1400"/>
              <a:buFont typeface="Arial"/>
              <a:buChar char="●"/>
              <a:defRPr sz="3000" b="0" i="0" u="none" strike="noStrike" cap="none">
                <a:solidFill>
                  <a:schemeClr val="dk1"/>
                </a:solidFill>
                <a:latin typeface="Arial"/>
                <a:ea typeface="Arial"/>
                <a:cs typeface="Arial"/>
                <a:sym typeface="Arial"/>
              </a:defRPr>
            </a:lvl7pPr>
            <a:lvl8pPr marL="3657600" marR="0" lvl="7" indent="-317500" algn="l" rtl="0">
              <a:lnSpc>
                <a:spcPct val="100000"/>
              </a:lnSpc>
              <a:spcBef>
                <a:spcPts val="0"/>
              </a:spcBef>
              <a:spcAft>
                <a:spcPts val="0"/>
              </a:spcAft>
              <a:buClr>
                <a:schemeClr val="folHlink"/>
              </a:buClr>
              <a:buSzPts val="1400"/>
              <a:buFont typeface="Arial"/>
              <a:buChar char="●"/>
              <a:defRPr sz="3000" b="0" i="0" u="none" strike="noStrike" cap="none">
                <a:solidFill>
                  <a:schemeClr val="dk1"/>
                </a:solidFill>
                <a:latin typeface="Arial"/>
                <a:ea typeface="Arial"/>
                <a:cs typeface="Arial"/>
                <a:sym typeface="Arial"/>
              </a:defRPr>
            </a:lvl8pPr>
            <a:lvl9pPr marL="4114800" marR="0" lvl="8" indent="-317500" algn="l" rtl="0">
              <a:lnSpc>
                <a:spcPct val="100000"/>
              </a:lnSpc>
              <a:spcBef>
                <a:spcPts val="0"/>
              </a:spcBef>
              <a:spcAft>
                <a:spcPts val="0"/>
              </a:spcAft>
              <a:buClr>
                <a:schemeClr val="folHlink"/>
              </a:buClr>
              <a:buSzPts val="1400"/>
              <a:buFont typeface="Arial"/>
              <a:buChar char="●"/>
              <a:defRPr sz="3000" b="0" i="0" u="none" strike="noStrike" cap="none">
                <a:solidFill>
                  <a:schemeClr val="dk1"/>
                </a:solidFill>
                <a:latin typeface="Arial"/>
                <a:ea typeface="Arial"/>
                <a:cs typeface="Arial"/>
                <a:sym typeface="Arial"/>
              </a:defRPr>
            </a:lvl9pPr>
          </a:lstStyle>
          <a:p>
            <a:endParaRPr/>
          </a:p>
        </p:txBody>
      </p:sp>
      <p:sp>
        <p:nvSpPr>
          <p:cNvPr id="9" name="Google Shape;9;p1"/>
          <p:cNvSpPr txBox="1">
            <a:spLocks noGrp="1"/>
          </p:cNvSpPr>
          <p:nvPr>
            <p:ph type="dt" idx="10"/>
          </p:nvPr>
        </p:nvSpPr>
        <p:spPr>
          <a:xfrm>
            <a:off x="457200" y="6248400"/>
            <a:ext cx="2133600" cy="457200"/>
          </a:xfrm>
          <a:prstGeom prst="rect">
            <a:avLst/>
          </a:prstGeom>
          <a:noFill/>
          <a:ln>
            <a:noFill/>
          </a:ln>
        </p:spPr>
        <p:txBody>
          <a:bodyPr spcFirstLastPara="1" wrap="square" lIns="91425" tIns="91425" rIns="91425" bIns="91425" anchor="t" anchorCtr="0">
            <a:noAutofit/>
          </a:bodyPr>
          <a:lstStyle>
            <a:lvl1pPr marL="0" marR="0" lvl="0" indent="-88900" algn="l" rtl="0">
              <a:spcBef>
                <a:spcPts val="0"/>
              </a:spcBef>
              <a:spcAft>
                <a:spcPts val="0"/>
              </a:spcAft>
              <a:buSzPts val="1400"/>
              <a:buChar char="●"/>
              <a:defRPr sz="1000" b="0" i="0" u="none" strike="noStrike" cap="none"/>
            </a:lvl1pPr>
            <a:lvl2pPr lvl="1">
              <a:spcBef>
                <a:spcPts val="0"/>
              </a:spcBef>
              <a:spcAft>
                <a:spcPts val="0"/>
              </a:spcAft>
              <a:buSzPts val="1400"/>
              <a:buChar char="○"/>
              <a:defRPr/>
            </a:lvl2pPr>
            <a:lvl3pPr lvl="2">
              <a:spcBef>
                <a:spcPts val="0"/>
              </a:spcBef>
              <a:spcAft>
                <a:spcPts val="0"/>
              </a:spcAft>
              <a:buSzPts val="1400"/>
              <a:buChar char="■"/>
              <a:defRPr/>
            </a:lvl3pPr>
            <a:lvl4pPr lvl="3">
              <a:spcBef>
                <a:spcPts val="0"/>
              </a:spcBef>
              <a:spcAft>
                <a:spcPts val="0"/>
              </a:spcAft>
              <a:buSzPts val="1400"/>
              <a:buChar char="●"/>
              <a:defRPr/>
            </a:lvl4pPr>
            <a:lvl5pPr lvl="4">
              <a:spcBef>
                <a:spcPts val="0"/>
              </a:spcBef>
              <a:spcAft>
                <a:spcPts val="0"/>
              </a:spcAft>
              <a:buSzPts val="1400"/>
              <a:buChar char="○"/>
              <a:defRPr/>
            </a:lvl5pPr>
            <a:lvl6pPr lvl="5">
              <a:spcBef>
                <a:spcPts val="0"/>
              </a:spcBef>
              <a:spcAft>
                <a:spcPts val="0"/>
              </a:spcAft>
              <a:buSzPts val="1400"/>
              <a:buChar char="■"/>
              <a:defRPr/>
            </a:lvl6pPr>
            <a:lvl7pPr lvl="6">
              <a:spcBef>
                <a:spcPts val="0"/>
              </a:spcBef>
              <a:spcAft>
                <a:spcPts val="0"/>
              </a:spcAft>
              <a:buSzPts val="1400"/>
              <a:buChar char="●"/>
              <a:defRPr/>
            </a:lvl7pPr>
            <a:lvl8pPr lvl="7">
              <a:spcBef>
                <a:spcPts val="0"/>
              </a:spcBef>
              <a:spcAft>
                <a:spcPts val="0"/>
              </a:spcAft>
              <a:buSzPts val="1400"/>
              <a:buChar char="○"/>
              <a:defRPr/>
            </a:lvl8pPr>
            <a:lvl9pPr lvl="8">
              <a:spcBef>
                <a:spcPts val="0"/>
              </a:spcBef>
              <a:spcAft>
                <a:spcPts val="0"/>
              </a:spcAft>
              <a:buSzPts val="1400"/>
              <a:buChar char="■"/>
              <a:defRPr/>
            </a:lvl9pPr>
          </a:lstStyle>
          <a:p>
            <a:endParaRPr/>
          </a:p>
        </p:txBody>
      </p:sp>
      <p:sp>
        <p:nvSpPr>
          <p:cNvPr id="10" name="Google Shape;10;p1"/>
          <p:cNvSpPr txBox="1">
            <a:spLocks noGrp="1"/>
          </p:cNvSpPr>
          <p:nvPr>
            <p:ph type="ftr" idx="11"/>
          </p:nvPr>
        </p:nvSpPr>
        <p:spPr>
          <a:xfrm>
            <a:off x="3124200" y="6248400"/>
            <a:ext cx="2895600" cy="457200"/>
          </a:xfrm>
          <a:prstGeom prst="rect">
            <a:avLst/>
          </a:prstGeom>
          <a:noFill/>
          <a:ln>
            <a:noFill/>
          </a:ln>
        </p:spPr>
        <p:txBody>
          <a:bodyPr spcFirstLastPara="1" wrap="square" lIns="91425" tIns="91425" rIns="91425" bIns="91425" anchor="t" anchorCtr="0">
            <a:noAutofit/>
          </a:bodyPr>
          <a:lstStyle>
            <a:lvl1pPr marL="0" marR="0" lvl="0" indent="-88900" algn="ctr" rtl="0">
              <a:spcBef>
                <a:spcPts val="0"/>
              </a:spcBef>
              <a:spcAft>
                <a:spcPts val="0"/>
              </a:spcAft>
              <a:buSzPts val="1400"/>
              <a:buChar char="●"/>
              <a:defRPr sz="1000" b="0" i="0" u="none" strike="noStrike" cap="none"/>
            </a:lvl1pPr>
            <a:lvl2pPr lvl="1">
              <a:spcBef>
                <a:spcPts val="0"/>
              </a:spcBef>
              <a:spcAft>
                <a:spcPts val="0"/>
              </a:spcAft>
              <a:buSzPts val="1400"/>
              <a:buChar char="○"/>
              <a:defRPr/>
            </a:lvl2pPr>
            <a:lvl3pPr lvl="2">
              <a:spcBef>
                <a:spcPts val="0"/>
              </a:spcBef>
              <a:spcAft>
                <a:spcPts val="0"/>
              </a:spcAft>
              <a:buSzPts val="1400"/>
              <a:buChar char="■"/>
              <a:defRPr/>
            </a:lvl3pPr>
            <a:lvl4pPr lvl="3">
              <a:spcBef>
                <a:spcPts val="0"/>
              </a:spcBef>
              <a:spcAft>
                <a:spcPts val="0"/>
              </a:spcAft>
              <a:buSzPts val="1400"/>
              <a:buChar char="●"/>
              <a:defRPr/>
            </a:lvl4pPr>
            <a:lvl5pPr lvl="4">
              <a:spcBef>
                <a:spcPts val="0"/>
              </a:spcBef>
              <a:spcAft>
                <a:spcPts val="0"/>
              </a:spcAft>
              <a:buSzPts val="1400"/>
              <a:buChar char="○"/>
              <a:defRPr/>
            </a:lvl5pPr>
            <a:lvl6pPr lvl="5">
              <a:spcBef>
                <a:spcPts val="0"/>
              </a:spcBef>
              <a:spcAft>
                <a:spcPts val="0"/>
              </a:spcAft>
              <a:buSzPts val="1400"/>
              <a:buChar char="■"/>
              <a:defRPr/>
            </a:lvl6pPr>
            <a:lvl7pPr lvl="6">
              <a:spcBef>
                <a:spcPts val="0"/>
              </a:spcBef>
              <a:spcAft>
                <a:spcPts val="0"/>
              </a:spcAft>
              <a:buSzPts val="1400"/>
              <a:buChar char="●"/>
              <a:defRPr/>
            </a:lvl7pPr>
            <a:lvl8pPr lvl="7">
              <a:spcBef>
                <a:spcPts val="0"/>
              </a:spcBef>
              <a:spcAft>
                <a:spcPts val="0"/>
              </a:spcAft>
              <a:buSzPts val="1400"/>
              <a:buChar char="○"/>
              <a:defRPr/>
            </a:lvl8pPr>
            <a:lvl9pPr lvl="8">
              <a:spcBef>
                <a:spcPts val="0"/>
              </a:spcBef>
              <a:spcAft>
                <a:spcPts val="0"/>
              </a:spcAft>
              <a:buSzPts val="1400"/>
              <a:buChar char="■"/>
              <a:defRPr/>
            </a:lvl9pPr>
          </a:lstStyle>
          <a:p>
            <a:endParaRPr/>
          </a:p>
        </p:txBody>
      </p:sp>
      <p:sp>
        <p:nvSpPr>
          <p:cNvPr id="11" name="Google Shape;11;p1"/>
          <p:cNvSpPr txBox="1">
            <a:spLocks noGrp="1"/>
          </p:cNvSpPr>
          <p:nvPr>
            <p:ph type="sldNum" idx="12"/>
          </p:nvPr>
        </p:nvSpPr>
        <p:spPr>
          <a:xfrm>
            <a:off x="6553200" y="6248400"/>
            <a:ext cx="2133600" cy="457200"/>
          </a:xfrm>
          <a:prstGeom prst="rect">
            <a:avLst/>
          </a:prstGeom>
          <a:noFill/>
          <a:ln>
            <a:noFill/>
          </a:ln>
        </p:spPr>
        <p:txBody>
          <a:bodyPr spcFirstLastPara="1" wrap="square" lIns="91425" tIns="91425" rIns="91425" bIns="91425" anchor="t" anchorCtr="0">
            <a:noAutofit/>
          </a:bodyPr>
          <a:lstStyle>
            <a:lvl1pPr marL="0" marR="0" lvl="0" indent="0" algn="r" rtl="0">
              <a:buNone/>
              <a:defRPr sz="1000" b="0" i="0" u="none" strike="noStrike" cap="none"/>
            </a:lvl1pPr>
            <a:lvl2pPr marL="0" marR="0" lvl="1" indent="0" algn="r" rtl="0">
              <a:buNone/>
              <a:defRPr sz="1000" b="0" i="0" u="none" strike="noStrike" cap="none"/>
            </a:lvl2pPr>
            <a:lvl3pPr marL="0" marR="0" lvl="2" indent="0" algn="r" rtl="0">
              <a:buNone/>
              <a:defRPr sz="1000" b="0" i="0" u="none" strike="noStrike" cap="none"/>
            </a:lvl3pPr>
            <a:lvl4pPr marL="0" marR="0" lvl="3" indent="0" algn="r" rtl="0">
              <a:buNone/>
              <a:defRPr sz="1000" b="0" i="0" u="none" strike="noStrike" cap="none"/>
            </a:lvl4pPr>
            <a:lvl5pPr marL="0" marR="0" lvl="4" indent="0" algn="r" rtl="0">
              <a:buNone/>
              <a:defRPr sz="1000" b="0" i="0" u="none" strike="noStrike" cap="none"/>
            </a:lvl5pPr>
            <a:lvl6pPr marL="0" marR="0" lvl="5" indent="0" algn="r" rtl="0">
              <a:buNone/>
              <a:defRPr sz="1000" b="0" i="0" u="none" strike="noStrike" cap="none"/>
            </a:lvl6pPr>
            <a:lvl7pPr marL="0" marR="0" lvl="6" indent="0" algn="r" rtl="0">
              <a:buNone/>
              <a:defRPr sz="1000" b="0" i="0" u="none" strike="noStrike" cap="none"/>
            </a:lvl7pPr>
            <a:lvl8pPr marL="0" marR="0" lvl="7" indent="0" algn="r" rtl="0">
              <a:buNone/>
              <a:defRPr sz="1000" b="0" i="0" u="none" strike="noStrike" cap="none"/>
            </a:lvl8pPr>
            <a:lvl9pPr marL="0" marR="0" lvl="8" indent="0" algn="r" rtl="0">
              <a:buNone/>
              <a:defRPr sz="1000" b="0" i="0" u="none" strike="noStrike" cap="none"/>
            </a:lvl9pPr>
          </a:lstStyle>
          <a:p>
            <a:pPr marL="0" lvl="0" indent="-88900" algn="r" rtl="0">
              <a:spcBef>
                <a:spcPts val="0"/>
              </a:spcBef>
              <a:spcAft>
                <a:spcPts val="0"/>
              </a:spcAft>
              <a:buSzPts val="1400"/>
              <a:buChar char="●"/>
            </a:pPr>
            <a:endParaRPr/>
          </a:p>
          <a:p>
            <a:pPr marL="0" lvl="1" indent="-88900" algn="l" rtl="0">
              <a:spcBef>
                <a:spcPts val="0"/>
              </a:spcBef>
              <a:spcAft>
                <a:spcPts val="0"/>
              </a:spcAft>
              <a:buSzPts val="1400"/>
              <a:buChar char="○"/>
            </a:pPr>
            <a:endParaRPr sz="1400"/>
          </a:p>
          <a:p>
            <a:pPr marL="0" lvl="2" indent="-88900" algn="l" rtl="0">
              <a:spcBef>
                <a:spcPts val="0"/>
              </a:spcBef>
              <a:spcAft>
                <a:spcPts val="0"/>
              </a:spcAft>
              <a:buSzPts val="1400"/>
              <a:buChar char="■"/>
            </a:pPr>
            <a:endParaRPr sz="1400"/>
          </a:p>
          <a:p>
            <a:pPr marL="0" lvl="3" indent="-88900" algn="l" rtl="0">
              <a:spcBef>
                <a:spcPts val="0"/>
              </a:spcBef>
              <a:spcAft>
                <a:spcPts val="0"/>
              </a:spcAft>
              <a:buSzPts val="1400"/>
              <a:buChar char="●"/>
            </a:pPr>
            <a:endParaRPr sz="1400"/>
          </a:p>
          <a:p>
            <a:pPr marL="0" lvl="4" indent="-88900" algn="l" rtl="0">
              <a:spcBef>
                <a:spcPts val="0"/>
              </a:spcBef>
              <a:spcAft>
                <a:spcPts val="0"/>
              </a:spcAft>
              <a:buSzPts val="1400"/>
              <a:buChar char="○"/>
            </a:pPr>
            <a:endParaRPr sz="1400"/>
          </a:p>
          <a:p>
            <a:pPr marL="0" lvl="5" indent="-88900" algn="l" rtl="0">
              <a:spcBef>
                <a:spcPts val="0"/>
              </a:spcBef>
              <a:spcAft>
                <a:spcPts val="0"/>
              </a:spcAft>
              <a:buSzPts val="1400"/>
              <a:buChar char="■"/>
            </a:pPr>
            <a:endParaRPr sz="1400"/>
          </a:p>
          <a:p>
            <a:pPr marL="0" lvl="6" indent="-88900" algn="l" rtl="0">
              <a:spcBef>
                <a:spcPts val="0"/>
              </a:spcBef>
              <a:spcAft>
                <a:spcPts val="0"/>
              </a:spcAft>
              <a:buSzPts val="1400"/>
              <a:buChar char="●"/>
            </a:pPr>
            <a:endParaRPr sz="1400"/>
          </a:p>
          <a:p>
            <a:pPr marL="0" lvl="7" indent="-88900" algn="l" rtl="0">
              <a:spcBef>
                <a:spcPts val="0"/>
              </a:spcBef>
              <a:spcAft>
                <a:spcPts val="0"/>
              </a:spcAft>
              <a:buSzPts val="1400"/>
              <a:buChar char="○"/>
            </a:pPr>
            <a:endParaRPr sz="1400"/>
          </a:p>
          <a:p>
            <a:pPr marL="0" lvl="8" indent="-88900" algn="l" rtl="0">
              <a:spcBef>
                <a:spcPts val="0"/>
              </a:spcBef>
              <a:spcAft>
                <a:spcPts val="0"/>
              </a:spcAft>
              <a:buSzPts val="1400"/>
              <a:buChar char="■"/>
            </a:pPr>
            <a:endParaRPr sz="1400"/>
          </a:p>
        </p:txBody>
      </p:sp>
      <p:grpSp>
        <p:nvGrpSpPr>
          <p:cNvPr id="12" name="Google Shape;12;p1"/>
          <p:cNvGrpSpPr/>
          <p:nvPr/>
        </p:nvGrpSpPr>
        <p:grpSpPr>
          <a:xfrm>
            <a:off x="8153400" y="152400"/>
            <a:ext cx="792162" cy="1295400"/>
            <a:chOff x="8153400" y="1524000"/>
            <a:chExt cx="838200" cy="1371600"/>
          </a:xfrm>
        </p:grpSpPr>
        <p:sp>
          <p:nvSpPr>
            <p:cNvPr id="13" name="Google Shape;13;p1"/>
            <p:cNvSpPr/>
            <p:nvPr/>
          </p:nvSpPr>
          <p:spPr>
            <a:xfrm>
              <a:off x="8153400" y="1524000"/>
              <a:ext cx="127000" cy="127000"/>
            </a:xfrm>
            <a:prstGeom prst="ellipse">
              <a:avLst/>
            </a:prstGeom>
            <a:solidFill>
              <a:schemeClr val="dk2"/>
            </a:solidFill>
            <a:ln>
              <a:noFill/>
            </a:ln>
          </p:spPr>
          <p:txBody>
            <a:bodyPr spcFirstLastPara="1" wrap="square" lIns="91425" tIns="45700" rIns="91425" bIns="45700" anchor="ctr" anchorCtr="0">
              <a:noAutofit/>
            </a:bodyPr>
            <a:lstStyle/>
            <a:p>
              <a:pPr marL="0" lvl="0" indent="0" algn="l" rtl="0">
                <a:spcBef>
                  <a:spcPts val="0"/>
                </a:spcBef>
                <a:spcAft>
                  <a:spcPts val="0"/>
                </a:spcAft>
                <a:buNone/>
              </a:pPr>
              <a:endParaRPr/>
            </a:p>
          </p:txBody>
        </p:sp>
        <p:sp>
          <p:nvSpPr>
            <p:cNvPr id="14" name="Google Shape;14;p1"/>
            <p:cNvSpPr/>
            <p:nvPr/>
          </p:nvSpPr>
          <p:spPr>
            <a:xfrm>
              <a:off x="8331200" y="1524000"/>
              <a:ext cx="127000" cy="127000"/>
            </a:xfrm>
            <a:prstGeom prst="ellipse">
              <a:avLst/>
            </a:prstGeom>
            <a:solidFill>
              <a:schemeClr val="dk2"/>
            </a:solidFill>
            <a:ln>
              <a:noFill/>
            </a:ln>
          </p:spPr>
          <p:txBody>
            <a:bodyPr spcFirstLastPara="1" wrap="square" lIns="91425" tIns="45700" rIns="91425" bIns="45700" anchor="ctr" anchorCtr="0">
              <a:noAutofit/>
            </a:bodyPr>
            <a:lstStyle/>
            <a:p>
              <a:pPr marL="0" lvl="0" indent="0" algn="l" rtl="0">
                <a:spcBef>
                  <a:spcPts val="0"/>
                </a:spcBef>
                <a:spcAft>
                  <a:spcPts val="0"/>
                </a:spcAft>
                <a:buNone/>
              </a:pPr>
              <a:endParaRPr/>
            </a:p>
          </p:txBody>
        </p:sp>
        <p:sp>
          <p:nvSpPr>
            <p:cNvPr id="15" name="Google Shape;15;p1"/>
            <p:cNvSpPr/>
            <p:nvPr/>
          </p:nvSpPr>
          <p:spPr>
            <a:xfrm>
              <a:off x="8509000" y="1524000"/>
              <a:ext cx="127000" cy="127000"/>
            </a:xfrm>
            <a:prstGeom prst="ellipse">
              <a:avLst/>
            </a:prstGeom>
            <a:solidFill>
              <a:schemeClr val="dk2"/>
            </a:solidFill>
            <a:ln>
              <a:noFill/>
            </a:ln>
          </p:spPr>
          <p:txBody>
            <a:bodyPr spcFirstLastPara="1" wrap="square" lIns="91425" tIns="45700" rIns="91425" bIns="45700" anchor="ctr" anchorCtr="0">
              <a:noAutofit/>
            </a:bodyPr>
            <a:lstStyle/>
            <a:p>
              <a:pPr marL="0" lvl="0" indent="0" algn="l" rtl="0">
                <a:spcBef>
                  <a:spcPts val="0"/>
                </a:spcBef>
                <a:spcAft>
                  <a:spcPts val="0"/>
                </a:spcAft>
                <a:buNone/>
              </a:pPr>
              <a:endParaRPr/>
            </a:p>
          </p:txBody>
        </p:sp>
        <p:sp>
          <p:nvSpPr>
            <p:cNvPr id="16" name="Google Shape;16;p1"/>
            <p:cNvSpPr/>
            <p:nvPr/>
          </p:nvSpPr>
          <p:spPr>
            <a:xfrm>
              <a:off x="8153400" y="1701800"/>
              <a:ext cx="127000" cy="127000"/>
            </a:xfrm>
            <a:prstGeom prst="ellipse">
              <a:avLst/>
            </a:prstGeom>
            <a:solidFill>
              <a:schemeClr val="dk2"/>
            </a:solidFill>
            <a:ln>
              <a:noFill/>
            </a:ln>
          </p:spPr>
          <p:txBody>
            <a:bodyPr spcFirstLastPara="1" wrap="square" lIns="91425" tIns="45700" rIns="91425" bIns="45700" anchor="ctr" anchorCtr="0">
              <a:noAutofit/>
            </a:bodyPr>
            <a:lstStyle/>
            <a:p>
              <a:pPr marL="0" lvl="0" indent="0" algn="l" rtl="0">
                <a:spcBef>
                  <a:spcPts val="0"/>
                </a:spcBef>
                <a:spcAft>
                  <a:spcPts val="0"/>
                </a:spcAft>
                <a:buNone/>
              </a:pPr>
              <a:endParaRPr/>
            </a:p>
          </p:txBody>
        </p:sp>
        <p:sp>
          <p:nvSpPr>
            <p:cNvPr id="17" name="Google Shape;17;p1"/>
            <p:cNvSpPr/>
            <p:nvPr/>
          </p:nvSpPr>
          <p:spPr>
            <a:xfrm>
              <a:off x="8331200" y="1701800"/>
              <a:ext cx="127000" cy="127000"/>
            </a:xfrm>
            <a:prstGeom prst="ellipse">
              <a:avLst/>
            </a:prstGeom>
            <a:solidFill>
              <a:schemeClr val="dk2"/>
            </a:solidFill>
            <a:ln>
              <a:noFill/>
            </a:ln>
          </p:spPr>
          <p:txBody>
            <a:bodyPr spcFirstLastPara="1" wrap="square" lIns="91425" tIns="45700" rIns="91425" bIns="45700" anchor="ctr" anchorCtr="0">
              <a:noAutofit/>
            </a:bodyPr>
            <a:lstStyle/>
            <a:p>
              <a:pPr marL="0" lvl="0" indent="0" algn="l" rtl="0">
                <a:spcBef>
                  <a:spcPts val="0"/>
                </a:spcBef>
                <a:spcAft>
                  <a:spcPts val="0"/>
                </a:spcAft>
                <a:buNone/>
              </a:pPr>
              <a:endParaRPr/>
            </a:p>
          </p:txBody>
        </p:sp>
        <p:sp>
          <p:nvSpPr>
            <p:cNvPr id="18" name="Google Shape;18;p1"/>
            <p:cNvSpPr/>
            <p:nvPr/>
          </p:nvSpPr>
          <p:spPr>
            <a:xfrm>
              <a:off x="8509000" y="1701800"/>
              <a:ext cx="127000" cy="127000"/>
            </a:xfrm>
            <a:prstGeom prst="ellipse">
              <a:avLst/>
            </a:prstGeom>
            <a:solidFill>
              <a:schemeClr val="dk2"/>
            </a:solidFill>
            <a:ln>
              <a:noFill/>
            </a:ln>
          </p:spPr>
          <p:txBody>
            <a:bodyPr spcFirstLastPara="1" wrap="square" lIns="91425" tIns="45700" rIns="91425" bIns="45700" anchor="ctr" anchorCtr="0">
              <a:noAutofit/>
            </a:bodyPr>
            <a:lstStyle/>
            <a:p>
              <a:pPr marL="0" lvl="0" indent="0" algn="l" rtl="0">
                <a:spcBef>
                  <a:spcPts val="0"/>
                </a:spcBef>
                <a:spcAft>
                  <a:spcPts val="0"/>
                </a:spcAft>
                <a:buNone/>
              </a:pPr>
              <a:endParaRPr/>
            </a:p>
          </p:txBody>
        </p:sp>
        <p:sp>
          <p:nvSpPr>
            <p:cNvPr id="19" name="Google Shape;19;p1"/>
            <p:cNvSpPr/>
            <p:nvPr/>
          </p:nvSpPr>
          <p:spPr>
            <a:xfrm>
              <a:off x="8686800" y="1701800"/>
              <a:ext cx="127000" cy="127000"/>
            </a:xfrm>
            <a:prstGeom prst="ellipse">
              <a:avLst/>
            </a:prstGeom>
            <a:solidFill>
              <a:schemeClr val="accent2"/>
            </a:solidFill>
            <a:ln>
              <a:noFill/>
            </a:ln>
          </p:spPr>
          <p:txBody>
            <a:bodyPr spcFirstLastPara="1" wrap="square" lIns="91425" tIns="45700" rIns="91425" bIns="45700" anchor="ctr" anchorCtr="0">
              <a:noAutofit/>
            </a:bodyPr>
            <a:lstStyle/>
            <a:p>
              <a:pPr marL="0" lvl="0" indent="0" algn="l" rtl="0">
                <a:spcBef>
                  <a:spcPts val="0"/>
                </a:spcBef>
                <a:spcAft>
                  <a:spcPts val="0"/>
                </a:spcAft>
                <a:buNone/>
              </a:pPr>
              <a:endParaRPr/>
            </a:p>
          </p:txBody>
        </p:sp>
        <p:sp>
          <p:nvSpPr>
            <p:cNvPr id="20" name="Google Shape;20;p1"/>
            <p:cNvSpPr/>
            <p:nvPr/>
          </p:nvSpPr>
          <p:spPr>
            <a:xfrm>
              <a:off x="8153400" y="1879600"/>
              <a:ext cx="127000" cy="127000"/>
            </a:xfrm>
            <a:prstGeom prst="ellipse">
              <a:avLst/>
            </a:prstGeom>
            <a:solidFill>
              <a:schemeClr val="dk2"/>
            </a:solidFill>
            <a:ln>
              <a:noFill/>
            </a:ln>
          </p:spPr>
          <p:txBody>
            <a:bodyPr spcFirstLastPara="1" wrap="square" lIns="91425" tIns="45700" rIns="91425" bIns="45700" anchor="ctr" anchorCtr="0">
              <a:noAutofit/>
            </a:bodyPr>
            <a:lstStyle/>
            <a:p>
              <a:pPr marL="0" lvl="0" indent="0" algn="l" rtl="0">
                <a:spcBef>
                  <a:spcPts val="0"/>
                </a:spcBef>
                <a:spcAft>
                  <a:spcPts val="0"/>
                </a:spcAft>
                <a:buNone/>
              </a:pPr>
              <a:endParaRPr/>
            </a:p>
          </p:txBody>
        </p:sp>
        <p:sp>
          <p:nvSpPr>
            <p:cNvPr id="21" name="Google Shape;21;p1"/>
            <p:cNvSpPr/>
            <p:nvPr/>
          </p:nvSpPr>
          <p:spPr>
            <a:xfrm>
              <a:off x="8331200" y="1879600"/>
              <a:ext cx="127000" cy="127000"/>
            </a:xfrm>
            <a:prstGeom prst="ellipse">
              <a:avLst/>
            </a:prstGeom>
            <a:solidFill>
              <a:schemeClr val="dk2"/>
            </a:solidFill>
            <a:ln>
              <a:noFill/>
            </a:ln>
          </p:spPr>
          <p:txBody>
            <a:bodyPr spcFirstLastPara="1" wrap="square" lIns="91425" tIns="45700" rIns="91425" bIns="45700" anchor="ctr" anchorCtr="0">
              <a:noAutofit/>
            </a:bodyPr>
            <a:lstStyle/>
            <a:p>
              <a:pPr marL="0" lvl="0" indent="0" algn="l" rtl="0">
                <a:spcBef>
                  <a:spcPts val="0"/>
                </a:spcBef>
                <a:spcAft>
                  <a:spcPts val="0"/>
                </a:spcAft>
                <a:buNone/>
              </a:pPr>
              <a:endParaRPr/>
            </a:p>
          </p:txBody>
        </p:sp>
        <p:sp>
          <p:nvSpPr>
            <p:cNvPr id="22" name="Google Shape;22;p1"/>
            <p:cNvSpPr/>
            <p:nvPr/>
          </p:nvSpPr>
          <p:spPr>
            <a:xfrm>
              <a:off x="8509000" y="1879600"/>
              <a:ext cx="127000" cy="127000"/>
            </a:xfrm>
            <a:prstGeom prst="ellipse">
              <a:avLst/>
            </a:prstGeom>
            <a:solidFill>
              <a:schemeClr val="accent2"/>
            </a:solidFill>
            <a:ln>
              <a:noFill/>
            </a:ln>
          </p:spPr>
          <p:txBody>
            <a:bodyPr spcFirstLastPara="1" wrap="square" lIns="91425" tIns="45700" rIns="91425" bIns="45700" anchor="ctr" anchorCtr="0">
              <a:noAutofit/>
            </a:bodyPr>
            <a:lstStyle/>
            <a:p>
              <a:pPr marL="0" lvl="0" indent="0" algn="l" rtl="0">
                <a:spcBef>
                  <a:spcPts val="0"/>
                </a:spcBef>
                <a:spcAft>
                  <a:spcPts val="0"/>
                </a:spcAft>
                <a:buNone/>
              </a:pPr>
              <a:endParaRPr/>
            </a:p>
          </p:txBody>
        </p:sp>
        <p:sp>
          <p:nvSpPr>
            <p:cNvPr id="23" name="Google Shape;23;p1"/>
            <p:cNvSpPr/>
            <p:nvPr/>
          </p:nvSpPr>
          <p:spPr>
            <a:xfrm>
              <a:off x="8686800" y="1879600"/>
              <a:ext cx="127000" cy="127000"/>
            </a:xfrm>
            <a:prstGeom prst="ellipse">
              <a:avLst/>
            </a:prstGeom>
            <a:solidFill>
              <a:schemeClr val="accent2"/>
            </a:solidFill>
            <a:ln>
              <a:noFill/>
            </a:ln>
          </p:spPr>
          <p:txBody>
            <a:bodyPr spcFirstLastPara="1" wrap="square" lIns="91425" tIns="45700" rIns="91425" bIns="45700" anchor="ctr" anchorCtr="0">
              <a:noAutofit/>
            </a:bodyPr>
            <a:lstStyle/>
            <a:p>
              <a:pPr marL="0" lvl="0" indent="0" algn="l" rtl="0">
                <a:spcBef>
                  <a:spcPts val="0"/>
                </a:spcBef>
                <a:spcAft>
                  <a:spcPts val="0"/>
                </a:spcAft>
                <a:buNone/>
              </a:pPr>
              <a:endParaRPr/>
            </a:p>
          </p:txBody>
        </p:sp>
        <p:sp>
          <p:nvSpPr>
            <p:cNvPr id="24" name="Google Shape;24;p1"/>
            <p:cNvSpPr/>
            <p:nvPr/>
          </p:nvSpPr>
          <p:spPr>
            <a:xfrm>
              <a:off x="8864600" y="1879600"/>
              <a:ext cx="127000" cy="127000"/>
            </a:xfrm>
            <a:prstGeom prst="ellipse">
              <a:avLst/>
            </a:prstGeom>
            <a:solidFill>
              <a:schemeClr val="accent1"/>
            </a:solidFill>
            <a:ln>
              <a:noFill/>
            </a:ln>
          </p:spPr>
          <p:txBody>
            <a:bodyPr spcFirstLastPara="1" wrap="square" lIns="91425" tIns="45700" rIns="91425" bIns="45700" anchor="ctr" anchorCtr="0">
              <a:noAutofit/>
            </a:bodyPr>
            <a:lstStyle/>
            <a:p>
              <a:pPr marL="0" lvl="0" indent="0" algn="l" rtl="0">
                <a:spcBef>
                  <a:spcPts val="0"/>
                </a:spcBef>
                <a:spcAft>
                  <a:spcPts val="0"/>
                </a:spcAft>
                <a:buNone/>
              </a:pPr>
              <a:endParaRPr/>
            </a:p>
          </p:txBody>
        </p:sp>
        <p:sp>
          <p:nvSpPr>
            <p:cNvPr id="25" name="Google Shape;25;p1"/>
            <p:cNvSpPr/>
            <p:nvPr/>
          </p:nvSpPr>
          <p:spPr>
            <a:xfrm>
              <a:off x="8153400" y="2057400"/>
              <a:ext cx="127000" cy="127000"/>
            </a:xfrm>
            <a:prstGeom prst="ellipse">
              <a:avLst/>
            </a:prstGeom>
            <a:solidFill>
              <a:schemeClr val="dk2"/>
            </a:solidFill>
            <a:ln>
              <a:noFill/>
            </a:ln>
          </p:spPr>
          <p:txBody>
            <a:bodyPr spcFirstLastPara="1" wrap="square" lIns="91425" tIns="45700" rIns="91425" bIns="45700" anchor="ctr" anchorCtr="0">
              <a:noAutofit/>
            </a:bodyPr>
            <a:lstStyle/>
            <a:p>
              <a:pPr marL="0" lvl="0" indent="0" algn="l" rtl="0">
                <a:spcBef>
                  <a:spcPts val="0"/>
                </a:spcBef>
                <a:spcAft>
                  <a:spcPts val="0"/>
                </a:spcAft>
                <a:buNone/>
              </a:pPr>
              <a:endParaRPr/>
            </a:p>
          </p:txBody>
        </p:sp>
        <p:sp>
          <p:nvSpPr>
            <p:cNvPr id="26" name="Google Shape;26;p1"/>
            <p:cNvSpPr/>
            <p:nvPr/>
          </p:nvSpPr>
          <p:spPr>
            <a:xfrm>
              <a:off x="8331200" y="2057400"/>
              <a:ext cx="127000" cy="127000"/>
            </a:xfrm>
            <a:prstGeom prst="ellipse">
              <a:avLst/>
            </a:prstGeom>
            <a:solidFill>
              <a:schemeClr val="accent2"/>
            </a:solidFill>
            <a:ln>
              <a:noFill/>
            </a:ln>
          </p:spPr>
          <p:txBody>
            <a:bodyPr spcFirstLastPara="1" wrap="square" lIns="91425" tIns="45700" rIns="91425" bIns="45700" anchor="ctr" anchorCtr="0">
              <a:noAutofit/>
            </a:bodyPr>
            <a:lstStyle/>
            <a:p>
              <a:pPr marL="0" lvl="0" indent="0" algn="l" rtl="0">
                <a:spcBef>
                  <a:spcPts val="0"/>
                </a:spcBef>
                <a:spcAft>
                  <a:spcPts val="0"/>
                </a:spcAft>
                <a:buNone/>
              </a:pPr>
              <a:endParaRPr/>
            </a:p>
          </p:txBody>
        </p:sp>
        <p:sp>
          <p:nvSpPr>
            <p:cNvPr id="27" name="Google Shape;27;p1"/>
            <p:cNvSpPr/>
            <p:nvPr/>
          </p:nvSpPr>
          <p:spPr>
            <a:xfrm>
              <a:off x="8509000" y="2057400"/>
              <a:ext cx="127000" cy="127000"/>
            </a:xfrm>
            <a:prstGeom prst="ellipse">
              <a:avLst/>
            </a:prstGeom>
            <a:solidFill>
              <a:schemeClr val="accent2"/>
            </a:solidFill>
            <a:ln>
              <a:noFill/>
            </a:ln>
          </p:spPr>
          <p:txBody>
            <a:bodyPr spcFirstLastPara="1" wrap="square" lIns="91425" tIns="45700" rIns="91425" bIns="45700" anchor="ctr" anchorCtr="0">
              <a:noAutofit/>
            </a:bodyPr>
            <a:lstStyle/>
            <a:p>
              <a:pPr marL="0" lvl="0" indent="0" algn="l" rtl="0">
                <a:spcBef>
                  <a:spcPts val="0"/>
                </a:spcBef>
                <a:spcAft>
                  <a:spcPts val="0"/>
                </a:spcAft>
                <a:buNone/>
              </a:pPr>
              <a:endParaRPr/>
            </a:p>
          </p:txBody>
        </p:sp>
        <p:sp>
          <p:nvSpPr>
            <p:cNvPr id="28" name="Google Shape;28;p1"/>
            <p:cNvSpPr/>
            <p:nvPr/>
          </p:nvSpPr>
          <p:spPr>
            <a:xfrm>
              <a:off x="8686800" y="2057400"/>
              <a:ext cx="127000" cy="127000"/>
            </a:xfrm>
            <a:prstGeom prst="ellipse">
              <a:avLst/>
            </a:prstGeom>
            <a:solidFill>
              <a:schemeClr val="accent1"/>
            </a:solidFill>
            <a:ln>
              <a:noFill/>
            </a:ln>
          </p:spPr>
          <p:txBody>
            <a:bodyPr spcFirstLastPara="1" wrap="square" lIns="91425" tIns="45700" rIns="91425" bIns="45700" anchor="ctr" anchorCtr="0">
              <a:noAutofit/>
            </a:bodyPr>
            <a:lstStyle/>
            <a:p>
              <a:pPr marL="0" lvl="0" indent="0" algn="l" rtl="0">
                <a:spcBef>
                  <a:spcPts val="0"/>
                </a:spcBef>
                <a:spcAft>
                  <a:spcPts val="0"/>
                </a:spcAft>
                <a:buNone/>
              </a:pPr>
              <a:endParaRPr/>
            </a:p>
          </p:txBody>
        </p:sp>
        <p:sp>
          <p:nvSpPr>
            <p:cNvPr id="29" name="Google Shape;29;p1"/>
            <p:cNvSpPr/>
            <p:nvPr/>
          </p:nvSpPr>
          <p:spPr>
            <a:xfrm>
              <a:off x="8153400" y="2235200"/>
              <a:ext cx="127000" cy="127000"/>
            </a:xfrm>
            <a:prstGeom prst="ellipse">
              <a:avLst/>
            </a:prstGeom>
            <a:solidFill>
              <a:schemeClr val="accent2"/>
            </a:solidFill>
            <a:ln>
              <a:noFill/>
            </a:ln>
          </p:spPr>
          <p:txBody>
            <a:bodyPr spcFirstLastPara="1" wrap="square" lIns="91425" tIns="45700" rIns="91425" bIns="45700" anchor="ctr" anchorCtr="0">
              <a:noAutofit/>
            </a:bodyPr>
            <a:lstStyle/>
            <a:p>
              <a:pPr marL="0" lvl="0" indent="0" algn="l" rtl="0">
                <a:spcBef>
                  <a:spcPts val="0"/>
                </a:spcBef>
                <a:spcAft>
                  <a:spcPts val="0"/>
                </a:spcAft>
                <a:buNone/>
              </a:pPr>
              <a:endParaRPr/>
            </a:p>
          </p:txBody>
        </p:sp>
        <p:sp>
          <p:nvSpPr>
            <p:cNvPr id="30" name="Google Shape;30;p1"/>
            <p:cNvSpPr/>
            <p:nvPr/>
          </p:nvSpPr>
          <p:spPr>
            <a:xfrm>
              <a:off x="8331200" y="2235200"/>
              <a:ext cx="127000" cy="127000"/>
            </a:xfrm>
            <a:prstGeom prst="ellipse">
              <a:avLst/>
            </a:prstGeom>
            <a:solidFill>
              <a:schemeClr val="accent2"/>
            </a:solidFill>
            <a:ln>
              <a:noFill/>
            </a:ln>
          </p:spPr>
          <p:txBody>
            <a:bodyPr spcFirstLastPara="1" wrap="square" lIns="91425" tIns="45700" rIns="91425" bIns="45700" anchor="ctr" anchorCtr="0">
              <a:noAutofit/>
            </a:bodyPr>
            <a:lstStyle/>
            <a:p>
              <a:pPr marL="0" lvl="0" indent="0" algn="l" rtl="0">
                <a:spcBef>
                  <a:spcPts val="0"/>
                </a:spcBef>
                <a:spcAft>
                  <a:spcPts val="0"/>
                </a:spcAft>
                <a:buNone/>
              </a:pPr>
              <a:endParaRPr/>
            </a:p>
          </p:txBody>
        </p:sp>
        <p:sp>
          <p:nvSpPr>
            <p:cNvPr id="31" name="Google Shape;31;p1"/>
            <p:cNvSpPr/>
            <p:nvPr/>
          </p:nvSpPr>
          <p:spPr>
            <a:xfrm>
              <a:off x="8509000" y="2235200"/>
              <a:ext cx="127000" cy="127000"/>
            </a:xfrm>
            <a:prstGeom prst="ellipse">
              <a:avLst/>
            </a:prstGeom>
            <a:solidFill>
              <a:schemeClr val="accent1"/>
            </a:solidFill>
            <a:ln>
              <a:noFill/>
            </a:ln>
          </p:spPr>
          <p:txBody>
            <a:bodyPr spcFirstLastPara="1" wrap="square" lIns="91425" tIns="45700" rIns="91425" bIns="45700" anchor="ctr" anchorCtr="0">
              <a:noAutofit/>
            </a:bodyPr>
            <a:lstStyle/>
            <a:p>
              <a:pPr marL="0" lvl="0" indent="0" algn="l" rtl="0">
                <a:spcBef>
                  <a:spcPts val="0"/>
                </a:spcBef>
                <a:spcAft>
                  <a:spcPts val="0"/>
                </a:spcAft>
                <a:buNone/>
              </a:pPr>
              <a:endParaRPr/>
            </a:p>
          </p:txBody>
        </p:sp>
        <p:sp>
          <p:nvSpPr>
            <p:cNvPr id="32" name="Google Shape;32;p1"/>
            <p:cNvSpPr/>
            <p:nvPr/>
          </p:nvSpPr>
          <p:spPr>
            <a:xfrm>
              <a:off x="8686800" y="2235200"/>
              <a:ext cx="127000" cy="127000"/>
            </a:xfrm>
            <a:prstGeom prst="ellipse">
              <a:avLst/>
            </a:prstGeom>
            <a:solidFill>
              <a:schemeClr val="accent1"/>
            </a:solidFill>
            <a:ln>
              <a:noFill/>
            </a:ln>
          </p:spPr>
          <p:txBody>
            <a:bodyPr spcFirstLastPara="1" wrap="square" lIns="91425" tIns="45700" rIns="91425" bIns="45700" anchor="ctr" anchorCtr="0">
              <a:noAutofit/>
            </a:bodyPr>
            <a:lstStyle/>
            <a:p>
              <a:pPr marL="0" lvl="0" indent="0" algn="l" rtl="0">
                <a:spcBef>
                  <a:spcPts val="0"/>
                </a:spcBef>
                <a:spcAft>
                  <a:spcPts val="0"/>
                </a:spcAft>
                <a:buNone/>
              </a:pPr>
              <a:endParaRPr/>
            </a:p>
          </p:txBody>
        </p:sp>
        <p:sp>
          <p:nvSpPr>
            <p:cNvPr id="33" name="Google Shape;33;p1"/>
            <p:cNvSpPr/>
            <p:nvPr/>
          </p:nvSpPr>
          <p:spPr>
            <a:xfrm>
              <a:off x="8864600" y="2235200"/>
              <a:ext cx="127000" cy="127000"/>
            </a:xfrm>
            <a:prstGeom prst="ellipse">
              <a:avLst/>
            </a:prstGeom>
            <a:solidFill>
              <a:schemeClr val="folHlink"/>
            </a:solidFill>
            <a:ln>
              <a:noFill/>
            </a:ln>
          </p:spPr>
          <p:txBody>
            <a:bodyPr spcFirstLastPara="1" wrap="square" lIns="91425" tIns="45700" rIns="91425" bIns="45700" anchor="ctr" anchorCtr="0">
              <a:noAutofit/>
            </a:bodyPr>
            <a:lstStyle/>
            <a:p>
              <a:pPr marL="0" lvl="0" indent="0" algn="l" rtl="0">
                <a:spcBef>
                  <a:spcPts val="0"/>
                </a:spcBef>
                <a:spcAft>
                  <a:spcPts val="0"/>
                </a:spcAft>
                <a:buNone/>
              </a:pPr>
              <a:endParaRPr/>
            </a:p>
          </p:txBody>
        </p:sp>
        <p:sp>
          <p:nvSpPr>
            <p:cNvPr id="34" name="Google Shape;34;p1"/>
            <p:cNvSpPr/>
            <p:nvPr/>
          </p:nvSpPr>
          <p:spPr>
            <a:xfrm>
              <a:off x="8153400" y="2413000"/>
              <a:ext cx="127000" cy="127000"/>
            </a:xfrm>
            <a:prstGeom prst="ellipse">
              <a:avLst/>
            </a:prstGeom>
            <a:solidFill>
              <a:schemeClr val="accent2"/>
            </a:solidFill>
            <a:ln>
              <a:noFill/>
            </a:ln>
          </p:spPr>
          <p:txBody>
            <a:bodyPr spcFirstLastPara="1" wrap="square" lIns="91425" tIns="45700" rIns="91425" bIns="45700" anchor="ctr" anchorCtr="0">
              <a:noAutofit/>
            </a:bodyPr>
            <a:lstStyle/>
            <a:p>
              <a:pPr marL="0" lvl="0" indent="0" algn="l" rtl="0">
                <a:spcBef>
                  <a:spcPts val="0"/>
                </a:spcBef>
                <a:spcAft>
                  <a:spcPts val="0"/>
                </a:spcAft>
                <a:buNone/>
              </a:pPr>
              <a:endParaRPr/>
            </a:p>
          </p:txBody>
        </p:sp>
        <p:sp>
          <p:nvSpPr>
            <p:cNvPr id="35" name="Google Shape;35;p1"/>
            <p:cNvSpPr/>
            <p:nvPr/>
          </p:nvSpPr>
          <p:spPr>
            <a:xfrm>
              <a:off x="8331200" y="2413000"/>
              <a:ext cx="127000" cy="127000"/>
            </a:xfrm>
            <a:prstGeom prst="ellipse">
              <a:avLst/>
            </a:prstGeom>
            <a:solidFill>
              <a:schemeClr val="accent1"/>
            </a:solidFill>
            <a:ln>
              <a:noFill/>
            </a:ln>
          </p:spPr>
          <p:txBody>
            <a:bodyPr spcFirstLastPara="1" wrap="square" lIns="91425" tIns="45700" rIns="91425" bIns="45700" anchor="ctr" anchorCtr="0">
              <a:noAutofit/>
            </a:bodyPr>
            <a:lstStyle/>
            <a:p>
              <a:pPr marL="0" lvl="0" indent="0" algn="l" rtl="0">
                <a:spcBef>
                  <a:spcPts val="0"/>
                </a:spcBef>
                <a:spcAft>
                  <a:spcPts val="0"/>
                </a:spcAft>
                <a:buNone/>
              </a:pPr>
              <a:endParaRPr/>
            </a:p>
          </p:txBody>
        </p:sp>
        <p:sp>
          <p:nvSpPr>
            <p:cNvPr id="36" name="Google Shape;36;p1"/>
            <p:cNvSpPr/>
            <p:nvPr/>
          </p:nvSpPr>
          <p:spPr>
            <a:xfrm>
              <a:off x="8509000" y="2413000"/>
              <a:ext cx="127000" cy="127000"/>
            </a:xfrm>
            <a:prstGeom prst="ellipse">
              <a:avLst/>
            </a:prstGeom>
            <a:solidFill>
              <a:schemeClr val="accent1"/>
            </a:solidFill>
            <a:ln>
              <a:noFill/>
            </a:ln>
          </p:spPr>
          <p:txBody>
            <a:bodyPr spcFirstLastPara="1" wrap="square" lIns="91425" tIns="45700" rIns="91425" bIns="45700" anchor="ctr" anchorCtr="0">
              <a:noAutofit/>
            </a:bodyPr>
            <a:lstStyle/>
            <a:p>
              <a:pPr marL="0" lvl="0" indent="0" algn="l" rtl="0">
                <a:spcBef>
                  <a:spcPts val="0"/>
                </a:spcBef>
                <a:spcAft>
                  <a:spcPts val="0"/>
                </a:spcAft>
                <a:buNone/>
              </a:pPr>
              <a:endParaRPr/>
            </a:p>
          </p:txBody>
        </p:sp>
        <p:sp>
          <p:nvSpPr>
            <p:cNvPr id="37" name="Google Shape;37;p1"/>
            <p:cNvSpPr/>
            <p:nvPr/>
          </p:nvSpPr>
          <p:spPr>
            <a:xfrm>
              <a:off x="8686800" y="2413000"/>
              <a:ext cx="127000" cy="127000"/>
            </a:xfrm>
            <a:prstGeom prst="ellipse">
              <a:avLst/>
            </a:prstGeom>
            <a:solidFill>
              <a:schemeClr val="folHlink"/>
            </a:solidFill>
            <a:ln>
              <a:noFill/>
            </a:ln>
          </p:spPr>
          <p:txBody>
            <a:bodyPr spcFirstLastPara="1" wrap="square" lIns="91425" tIns="45700" rIns="91425" bIns="45700" anchor="ctr" anchorCtr="0">
              <a:noAutofit/>
            </a:bodyPr>
            <a:lstStyle/>
            <a:p>
              <a:pPr marL="0" lvl="0" indent="0" algn="l" rtl="0">
                <a:spcBef>
                  <a:spcPts val="0"/>
                </a:spcBef>
                <a:spcAft>
                  <a:spcPts val="0"/>
                </a:spcAft>
                <a:buNone/>
              </a:pPr>
              <a:endParaRPr/>
            </a:p>
          </p:txBody>
        </p:sp>
        <p:sp>
          <p:nvSpPr>
            <p:cNvPr id="38" name="Google Shape;38;p1"/>
            <p:cNvSpPr/>
            <p:nvPr/>
          </p:nvSpPr>
          <p:spPr>
            <a:xfrm>
              <a:off x="8153400" y="2590800"/>
              <a:ext cx="127000" cy="127000"/>
            </a:xfrm>
            <a:prstGeom prst="ellipse">
              <a:avLst/>
            </a:prstGeom>
            <a:solidFill>
              <a:schemeClr val="accent1"/>
            </a:solidFill>
            <a:ln>
              <a:noFill/>
            </a:ln>
          </p:spPr>
          <p:txBody>
            <a:bodyPr spcFirstLastPara="1" wrap="square" lIns="91425" tIns="45700" rIns="91425" bIns="45700" anchor="ctr" anchorCtr="0">
              <a:noAutofit/>
            </a:bodyPr>
            <a:lstStyle/>
            <a:p>
              <a:pPr marL="0" lvl="0" indent="0" algn="l" rtl="0">
                <a:spcBef>
                  <a:spcPts val="0"/>
                </a:spcBef>
                <a:spcAft>
                  <a:spcPts val="0"/>
                </a:spcAft>
                <a:buNone/>
              </a:pPr>
              <a:endParaRPr/>
            </a:p>
          </p:txBody>
        </p:sp>
        <p:sp>
          <p:nvSpPr>
            <p:cNvPr id="39" name="Google Shape;39;p1"/>
            <p:cNvSpPr/>
            <p:nvPr/>
          </p:nvSpPr>
          <p:spPr>
            <a:xfrm>
              <a:off x="8331200" y="2590800"/>
              <a:ext cx="127000" cy="127000"/>
            </a:xfrm>
            <a:prstGeom prst="ellipse">
              <a:avLst/>
            </a:prstGeom>
            <a:solidFill>
              <a:schemeClr val="accent1"/>
            </a:solidFill>
            <a:ln>
              <a:noFill/>
            </a:ln>
          </p:spPr>
          <p:txBody>
            <a:bodyPr spcFirstLastPara="1" wrap="square" lIns="91425" tIns="45700" rIns="91425" bIns="45700" anchor="ctr" anchorCtr="0">
              <a:noAutofit/>
            </a:bodyPr>
            <a:lstStyle/>
            <a:p>
              <a:pPr marL="0" lvl="0" indent="0" algn="l" rtl="0">
                <a:spcBef>
                  <a:spcPts val="0"/>
                </a:spcBef>
                <a:spcAft>
                  <a:spcPts val="0"/>
                </a:spcAft>
                <a:buNone/>
              </a:pPr>
              <a:endParaRPr/>
            </a:p>
          </p:txBody>
        </p:sp>
        <p:sp>
          <p:nvSpPr>
            <p:cNvPr id="40" name="Google Shape;40;p1"/>
            <p:cNvSpPr/>
            <p:nvPr/>
          </p:nvSpPr>
          <p:spPr>
            <a:xfrm>
              <a:off x="8509000" y="2590800"/>
              <a:ext cx="127000" cy="127000"/>
            </a:xfrm>
            <a:prstGeom prst="ellipse">
              <a:avLst/>
            </a:prstGeom>
            <a:solidFill>
              <a:schemeClr val="folHlink"/>
            </a:solidFill>
            <a:ln>
              <a:noFill/>
            </a:ln>
          </p:spPr>
          <p:txBody>
            <a:bodyPr spcFirstLastPara="1" wrap="square" lIns="91425" tIns="45700" rIns="91425" bIns="45700" anchor="ctr" anchorCtr="0">
              <a:noAutofit/>
            </a:bodyPr>
            <a:lstStyle/>
            <a:p>
              <a:pPr marL="0" lvl="0" indent="0" algn="l" rtl="0">
                <a:spcBef>
                  <a:spcPts val="0"/>
                </a:spcBef>
                <a:spcAft>
                  <a:spcPts val="0"/>
                </a:spcAft>
                <a:buNone/>
              </a:pPr>
              <a:endParaRPr/>
            </a:p>
          </p:txBody>
        </p:sp>
        <p:sp>
          <p:nvSpPr>
            <p:cNvPr id="41" name="Google Shape;41;p1"/>
            <p:cNvSpPr/>
            <p:nvPr/>
          </p:nvSpPr>
          <p:spPr>
            <a:xfrm>
              <a:off x="8686800" y="2590800"/>
              <a:ext cx="127000" cy="127000"/>
            </a:xfrm>
            <a:prstGeom prst="ellipse">
              <a:avLst/>
            </a:prstGeom>
            <a:solidFill>
              <a:schemeClr val="folHlink"/>
            </a:solidFill>
            <a:ln>
              <a:noFill/>
            </a:ln>
          </p:spPr>
          <p:txBody>
            <a:bodyPr spcFirstLastPara="1" wrap="square" lIns="91425" tIns="45700" rIns="91425" bIns="45700" anchor="ctr" anchorCtr="0">
              <a:noAutofit/>
            </a:bodyPr>
            <a:lstStyle/>
            <a:p>
              <a:pPr marL="0" lvl="0" indent="0" algn="l" rtl="0">
                <a:spcBef>
                  <a:spcPts val="0"/>
                </a:spcBef>
                <a:spcAft>
                  <a:spcPts val="0"/>
                </a:spcAft>
                <a:buNone/>
              </a:pPr>
              <a:endParaRPr/>
            </a:p>
          </p:txBody>
        </p:sp>
        <p:sp>
          <p:nvSpPr>
            <p:cNvPr id="42" name="Google Shape;42;p1"/>
            <p:cNvSpPr/>
            <p:nvPr/>
          </p:nvSpPr>
          <p:spPr>
            <a:xfrm>
              <a:off x="8331200" y="2768600"/>
              <a:ext cx="127000" cy="127000"/>
            </a:xfrm>
            <a:prstGeom prst="ellipse">
              <a:avLst/>
            </a:prstGeom>
            <a:solidFill>
              <a:schemeClr val="folHlink"/>
            </a:solidFill>
            <a:ln>
              <a:noFill/>
            </a:ln>
          </p:spPr>
          <p:txBody>
            <a:bodyPr spcFirstLastPara="1" wrap="square" lIns="91425" tIns="45700" rIns="91425" bIns="45700" anchor="ctr" anchorCtr="0">
              <a:noAutofit/>
            </a:bodyPr>
            <a:lstStyle/>
            <a:p>
              <a:pPr marL="0" lvl="0" indent="0" algn="l" rtl="0">
                <a:spcBef>
                  <a:spcPts val="0"/>
                </a:spcBef>
                <a:spcAft>
                  <a:spcPts val="0"/>
                </a:spcAft>
                <a:buNone/>
              </a:pPr>
              <a:endParaRPr/>
            </a:p>
          </p:txBody>
        </p:sp>
        <p:sp>
          <p:nvSpPr>
            <p:cNvPr id="43" name="Google Shape;43;p1"/>
            <p:cNvSpPr/>
            <p:nvPr/>
          </p:nvSpPr>
          <p:spPr>
            <a:xfrm>
              <a:off x="8686800" y="2768600"/>
              <a:ext cx="127000" cy="127000"/>
            </a:xfrm>
            <a:prstGeom prst="ellipse">
              <a:avLst/>
            </a:prstGeom>
            <a:solidFill>
              <a:schemeClr val="folHlink"/>
            </a:solidFill>
            <a:ln>
              <a:noFill/>
            </a:ln>
          </p:spPr>
          <p:txBody>
            <a:bodyPr spcFirstLastPara="1" wrap="square" lIns="91425" tIns="45700" rIns="91425" bIns="45700" anchor="ctr" anchorCtr="0">
              <a:noAutofit/>
            </a:bodyPr>
            <a:lstStyle/>
            <a:p>
              <a:pPr marL="0" lvl="0" indent="0" algn="l" rtl="0">
                <a:spcBef>
                  <a:spcPts val="0"/>
                </a:spcBef>
                <a:spcAft>
                  <a:spcPts val="0"/>
                </a:spcAft>
                <a:buNone/>
              </a:pPr>
              <a:endParaRPr/>
            </a:p>
          </p:txBody>
        </p:sp>
      </p:grpSp>
    </p:spTree>
  </p:cSld>
  <p:clrMap bg1="lt1" tx1="dk1" bg2="dk2" tx2="lt2" accent1="accent1" accent2="accent2" accent3="accent3" accent4="accent4" accent5="accent5" accent6="accent6" hlink="hlink" folHlink="folHlink"/>
  <p:sldLayoutIdLst>
    <p:sldLayoutId id="2147483648" r:id="rId1"/>
    <p:sldLayoutId id="2147483649" r:id="rId2"/>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60"/>
        <p:cNvGrpSpPr/>
        <p:nvPr/>
      </p:nvGrpSpPr>
      <p:grpSpPr>
        <a:xfrm>
          <a:off x="0" y="0"/>
          <a:ext cx="0" cy="0"/>
          <a:chOff x="0" y="0"/>
          <a:chExt cx="0" cy="0"/>
        </a:xfrm>
      </p:grpSpPr>
      <p:sp>
        <p:nvSpPr>
          <p:cNvPr id="61" name="Google Shape;61;p4"/>
          <p:cNvSpPr txBox="1">
            <a:spLocks noGrp="1"/>
          </p:cNvSpPr>
          <p:nvPr>
            <p:ph type="ctrTitle"/>
          </p:nvPr>
        </p:nvSpPr>
        <p:spPr>
          <a:xfrm>
            <a:off x="0" y="1214203"/>
            <a:ext cx="9024079" cy="4901784"/>
          </a:xfrm>
          <a:prstGeom prst="rect">
            <a:avLst/>
          </a:prstGeom>
          <a:noFill/>
          <a:ln>
            <a:noFill/>
          </a:ln>
        </p:spPr>
        <p:txBody>
          <a:bodyPr spcFirstLastPara="1" wrap="square" lIns="91425" tIns="45700" rIns="91425" bIns="45700" anchor="t" anchorCtr="0">
            <a:noAutofit/>
          </a:bodyPr>
          <a:lstStyle/>
          <a:p>
            <a:pPr marL="0" marR="0" lvl="0" indent="0" rtl="1">
              <a:lnSpc>
                <a:spcPct val="100000"/>
              </a:lnSpc>
              <a:spcBef>
                <a:spcPts val="0"/>
              </a:spcBef>
              <a:spcAft>
                <a:spcPts val="0"/>
              </a:spcAft>
              <a:buClr>
                <a:schemeClr val="dk2"/>
              </a:buClr>
              <a:buFont typeface="Arial"/>
              <a:buNone/>
            </a:pPr>
            <a:r>
              <a:rPr lang="en-US" sz="4800" b="1" i="0" u="none" strike="noStrike" cap="none" dirty="0">
                <a:solidFill>
                  <a:schemeClr val="dk2"/>
                </a:solidFill>
                <a:latin typeface="Arial"/>
                <a:ea typeface="Arial"/>
                <a:cs typeface="Arial"/>
                <a:sym typeface="Arial"/>
              </a:rPr>
              <a:t>Introduction To Demography</a:t>
            </a:r>
            <a:br>
              <a:rPr lang="en-US" sz="4800" b="1" i="0" u="none" strike="noStrike" cap="none" dirty="0">
                <a:solidFill>
                  <a:schemeClr val="dk2"/>
                </a:solidFill>
                <a:latin typeface="Arial"/>
                <a:ea typeface="Arial"/>
                <a:cs typeface="Arial"/>
                <a:sym typeface="Arial"/>
              </a:rPr>
            </a:br>
            <a:br>
              <a:rPr lang="en-US" sz="4800" b="1" baseline="30000" dirty="0"/>
            </a:br>
            <a:r>
              <a:rPr lang="en-US" sz="4800" b="1" baseline="30000" dirty="0"/>
              <a:t>BS Sociology</a:t>
            </a:r>
            <a:br>
              <a:rPr lang="en-US" sz="4800" b="1" baseline="30000" dirty="0"/>
            </a:br>
            <a:r>
              <a:rPr lang="en-US" sz="2500" b="1" dirty="0"/>
              <a:t>Semester: 5</a:t>
            </a:r>
            <a:r>
              <a:rPr lang="en-US" sz="2500" b="1" baseline="30000" dirty="0"/>
              <a:t>th</a:t>
            </a:r>
            <a:br>
              <a:rPr lang="en-US" sz="2500" b="1" baseline="30000" dirty="0"/>
            </a:br>
            <a:r>
              <a:rPr lang="en-US" sz="2500" b="1" baseline="30000" dirty="0"/>
              <a:t>Lecture No. 01</a:t>
            </a:r>
            <a:br>
              <a:rPr lang="en-US" sz="4800" b="1" baseline="30000" dirty="0"/>
            </a:br>
            <a:br>
              <a:rPr lang="en-US" sz="4800" b="1" baseline="30000" dirty="0"/>
            </a:br>
            <a:r>
              <a:rPr lang="en-US" sz="4800" b="1" baseline="30000" dirty="0"/>
              <a:t>Instructor: Mumtaz Hussain</a:t>
            </a:r>
            <a:br>
              <a:rPr lang="en-US" sz="4800" b="1" baseline="30000" dirty="0"/>
            </a:br>
            <a:r>
              <a:rPr lang="en-US" sz="4800" b="1" baseline="30000" dirty="0"/>
              <a:t>University of Sargodha Sb Campus </a:t>
            </a:r>
            <a:br>
              <a:rPr lang="en-US" sz="4800" b="1" baseline="30000" dirty="0"/>
            </a:br>
            <a:r>
              <a:rPr lang="en-US" sz="4800" b="1" baseline="30000" dirty="0" err="1"/>
              <a:t>Bahkker</a:t>
            </a:r>
            <a:br>
              <a:rPr lang="en-US" sz="2800" b="1" baseline="30000" dirty="0"/>
            </a:br>
            <a:br>
              <a:rPr lang="en-US" sz="4800" b="1" dirty="0"/>
            </a:br>
            <a:endParaRPr sz="3900" b="0" i="0" u="none" strike="noStrike" cap="none" dirty="0">
              <a:solidFill>
                <a:schemeClr val="dk2"/>
              </a:solidFill>
              <a:latin typeface="Arial"/>
              <a:ea typeface="Arial"/>
              <a:cs typeface="Arial"/>
              <a:sym typeface="Aria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65"/>
        <p:cNvGrpSpPr/>
        <p:nvPr/>
      </p:nvGrpSpPr>
      <p:grpSpPr>
        <a:xfrm>
          <a:off x="0" y="0"/>
          <a:ext cx="0" cy="0"/>
          <a:chOff x="0" y="0"/>
          <a:chExt cx="0" cy="0"/>
        </a:xfrm>
      </p:grpSpPr>
      <p:sp>
        <p:nvSpPr>
          <p:cNvPr id="66" name="Google Shape;66;p5"/>
          <p:cNvSpPr txBox="1">
            <a:spLocks noGrp="1"/>
          </p:cNvSpPr>
          <p:nvPr>
            <p:ph type="body" idx="1"/>
          </p:nvPr>
        </p:nvSpPr>
        <p:spPr>
          <a:xfrm>
            <a:off x="0" y="304800"/>
            <a:ext cx="9144000" cy="6553200"/>
          </a:xfrm>
          <a:prstGeom prst="rect">
            <a:avLst/>
          </a:prstGeom>
          <a:noFill/>
          <a:ln>
            <a:noFill/>
          </a:ln>
        </p:spPr>
        <p:txBody>
          <a:bodyPr spcFirstLastPara="1" wrap="square" lIns="91425" tIns="45700" rIns="91425" bIns="45700" anchor="t" anchorCtr="0">
            <a:noAutofit/>
          </a:bodyPr>
          <a:lstStyle/>
          <a:p>
            <a:pPr marL="0" marR="0" lvl="0" indent="79375" algn="l" rtl="0">
              <a:lnSpc>
                <a:spcPct val="100000"/>
              </a:lnSpc>
              <a:spcBef>
                <a:spcPts val="600"/>
              </a:spcBef>
              <a:spcAft>
                <a:spcPts val="0"/>
              </a:spcAft>
              <a:buClr>
                <a:schemeClr val="dk2"/>
              </a:buClr>
              <a:buSzPts val="1250"/>
              <a:buFont typeface="Arial"/>
              <a:buNone/>
            </a:pPr>
            <a:endParaRPr sz="3000" b="0" i="0" u="none" strike="noStrike" cap="none">
              <a:solidFill>
                <a:schemeClr val="dk1"/>
              </a:solidFill>
              <a:latin typeface="Arial"/>
              <a:ea typeface="Arial"/>
              <a:cs typeface="Arial"/>
              <a:sym typeface="Arial"/>
            </a:endParaRPr>
          </a:p>
          <a:p>
            <a:pPr marL="0" marR="0" lvl="0" indent="79375" algn="l" rtl="0">
              <a:lnSpc>
                <a:spcPct val="100000"/>
              </a:lnSpc>
              <a:spcBef>
                <a:spcPts val="600"/>
              </a:spcBef>
              <a:spcAft>
                <a:spcPts val="0"/>
              </a:spcAft>
              <a:buClr>
                <a:schemeClr val="dk2"/>
              </a:buClr>
              <a:buSzPts val="1250"/>
              <a:buFont typeface="Arial"/>
              <a:buNone/>
            </a:pPr>
            <a:endParaRPr sz="3000" b="0" i="0" u="none" strike="noStrike" cap="none">
              <a:solidFill>
                <a:schemeClr val="dk1"/>
              </a:solidFill>
              <a:latin typeface="Arial"/>
              <a:ea typeface="Arial"/>
              <a:cs typeface="Arial"/>
              <a:sym typeface="Arial"/>
            </a:endParaRPr>
          </a:p>
        </p:txBody>
      </p:sp>
      <p:sp>
        <p:nvSpPr>
          <p:cNvPr id="67" name="Google Shape;67;p5"/>
          <p:cNvSpPr txBox="1"/>
          <p:nvPr/>
        </p:nvSpPr>
        <p:spPr>
          <a:xfrm>
            <a:off x="228600" y="-457200"/>
            <a:ext cx="8915400" cy="8008937"/>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strike="noStrike" cap="none" dirty="0">
              <a:solidFill>
                <a:schemeClr val="dk1"/>
              </a:solidFill>
              <a:latin typeface="Arial"/>
              <a:ea typeface="Arial"/>
              <a:cs typeface="Arial"/>
              <a:sym typeface="Arial"/>
            </a:endParaRPr>
          </a:p>
          <a:p>
            <a:pPr marL="0" marR="0" lvl="0" indent="0" algn="l" rtl="0">
              <a:lnSpc>
                <a:spcPct val="100000"/>
              </a:lnSpc>
              <a:spcBef>
                <a:spcPts val="0"/>
              </a:spcBef>
              <a:spcAft>
                <a:spcPts val="0"/>
              </a:spcAft>
              <a:buNone/>
            </a:pPr>
            <a:endParaRPr sz="1800" b="0" i="0" u="none" strike="noStrike" cap="none" dirty="0">
              <a:solidFill>
                <a:schemeClr val="dk1"/>
              </a:solidFill>
              <a:latin typeface="Arial"/>
              <a:ea typeface="Arial"/>
              <a:cs typeface="Arial"/>
              <a:sym typeface="Arial"/>
            </a:endParaRPr>
          </a:p>
          <a:p>
            <a:pPr marL="0" marR="0" lvl="0" indent="342900" algn="l" rtl="0">
              <a:lnSpc>
                <a:spcPct val="100000"/>
              </a:lnSpc>
              <a:spcBef>
                <a:spcPts val="0"/>
              </a:spcBef>
              <a:spcAft>
                <a:spcPts val="0"/>
              </a:spcAft>
              <a:buClr>
                <a:schemeClr val="dk1"/>
              </a:buClr>
              <a:buFont typeface="Arial"/>
              <a:buNone/>
            </a:pPr>
            <a:r>
              <a:rPr lang="en-US" sz="3200" b="1" i="0" u="none" strike="noStrike" cap="none" dirty="0">
                <a:solidFill>
                  <a:srgbClr val="000066"/>
                </a:solidFill>
                <a:latin typeface="Arial"/>
                <a:ea typeface="Arial"/>
                <a:cs typeface="Arial"/>
                <a:sym typeface="Arial"/>
              </a:rPr>
              <a:t>Meaning of Demography</a:t>
            </a:r>
            <a:endParaRPr sz="1800" b="0" i="0" u="none" strike="noStrike" cap="none" dirty="0">
              <a:solidFill>
                <a:schemeClr val="dk1"/>
              </a:solidFill>
              <a:latin typeface="Arial"/>
              <a:ea typeface="Arial"/>
              <a:cs typeface="Arial"/>
              <a:sym typeface="Arial"/>
            </a:endParaRPr>
          </a:p>
          <a:p>
            <a:pPr marL="0" marR="0" lvl="0" indent="0" algn="l" rtl="0">
              <a:lnSpc>
                <a:spcPct val="100000"/>
              </a:lnSpc>
              <a:spcBef>
                <a:spcPts val="0"/>
              </a:spcBef>
              <a:spcAft>
                <a:spcPts val="0"/>
              </a:spcAft>
              <a:buNone/>
            </a:pPr>
            <a:endParaRPr sz="1800" b="0" i="0" u="none" strike="noStrike" cap="none" dirty="0">
              <a:solidFill>
                <a:schemeClr val="dk1"/>
              </a:solidFill>
              <a:latin typeface="Arial"/>
              <a:ea typeface="Arial"/>
              <a:cs typeface="Arial"/>
              <a:sym typeface="Arial"/>
            </a:endParaRPr>
          </a:p>
          <a:p>
            <a:pPr marL="285750" marR="0" lvl="0" indent="-285750" algn="l" rtl="0">
              <a:lnSpc>
                <a:spcPct val="100000"/>
              </a:lnSpc>
              <a:spcBef>
                <a:spcPts val="0"/>
              </a:spcBef>
              <a:spcAft>
                <a:spcPts val="0"/>
              </a:spcAft>
              <a:buFont typeface="Arial" panose="020B0604020202020204" pitchFamily="34" charset="0"/>
              <a:buChar char="•"/>
            </a:pPr>
            <a:r>
              <a:rPr lang="en-US" sz="1800" b="0" i="0" u="none" strike="noStrike" cap="none" dirty="0">
                <a:solidFill>
                  <a:schemeClr val="dk1"/>
                </a:solidFill>
                <a:latin typeface="Arial"/>
                <a:ea typeface="Arial"/>
                <a:cs typeface="Arial"/>
                <a:sym typeface="Arial"/>
              </a:rPr>
              <a:t> </a:t>
            </a:r>
            <a:r>
              <a:rPr lang="en-US" sz="3000" b="0" i="0" u="none" strike="noStrike" cap="none" dirty="0">
                <a:solidFill>
                  <a:schemeClr val="dk1"/>
                </a:solidFill>
                <a:latin typeface="Lato"/>
                <a:cs typeface="Lao UI" panose="020B0604020202020204" pitchFamily="34" charset="0"/>
                <a:sym typeface="Arial"/>
              </a:rPr>
              <a:t>The word “Demography is a combination of two Greek words, ‘Demos ‘ meaning people and ‘</a:t>
            </a:r>
            <a:r>
              <a:rPr lang="en-US" sz="3000" b="0" i="0" u="none" strike="noStrike" cap="none" dirty="0" err="1">
                <a:solidFill>
                  <a:schemeClr val="dk1"/>
                </a:solidFill>
                <a:latin typeface="Lato"/>
                <a:cs typeface="Lao UI" panose="020B0604020202020204" pitchFamily="34" charset="0"/>
                <a:sym typeface="Arial"/>
              </a:rPr>
              <a:t>Graphy</a:t>
            </a:r>
            <a:r>
              <a:rPr lang="en-US" sz="3000" b="0" i="0" u="none" strike="noStrike" cap="none" dirty="0">
                <a:solidFill>
                  <a:schemeClr val="dk1"/>
                </a:solidFill>
                <a:latin typeface="Lato"/>
                <a:cs typeface="Lao UI" panose="020B0604020202020204" pitchFamily="34" charset="0"/>
                <a:sym typeface="Arial"/>
              </a:rPr>
              <a:t>’ meaning science. </a:t>
            </a:r>
          </a:p>
          <a:p>
            <a:pPr marL="285750" marR="0" lvl="0" indent="-285750" algn="l" rtl="0">
              <a:lnSpc>
                <a:spcPct val="100000"/>
              </a:lnSpc>
              <a:spcBef>
                <a:spcPts val="0"/>
              </a:spcBef>
              <a:spcAft>
                <a:spcPts val="0"/>
              </a:spcAft>
              <a:buFont typeface="Arial" panose="020B0604020202020204" pitchFamily="34" charset="0"/>
              <a:buChar char="•"/>
            </a:pPr>
            <a:r>
              <a:rPr lang="en-US" sz="3000" dirty="0">
                <a:solidFill>
                  <a:schemeClr val="dk1"/>
                </a:solidFill>
                <a:latin typeface="Lato"/>
                <a:cs typeface="Lao UI" panose="020B0604020202020204" pitchFamily="34" charset="0"/>
              </a:rPr>
              <a:t>Thus demography is the science of people. In the middle of the nineteenth century in 1855, the word demography was first used by a French writer Achille </a:t>
            </a:r>
            <a:r>
              <a:rPr lang="en-US" sz="3000" dirty="0" err="1">
                <a:solidFill>
                  <a:schemeClr val="dk1"/>
                </a:solidFill>
                <a:latin typeface="Lato"/>
                <a:cs typeface="Lao UI" panose="020B0604020202020204" pitchFamily="34" charset="0"/>
              </a:rPr>
              <a:t>Guilard</a:t>
            </a:r>
            <a:r>
              <a:rPr lang="en-US" sz="3000" dirty="0">
                <a:solidFill>
                  <a:schemeClr val="dk1"/>
                </a:solidFill>
                <a:latin typeface="Lato"/>
                <a:cs typeface="Lao UI" panose="020B0604020202020204" pitchFamily="34" charset="0"/>
              </a:rPr>
              <a:t>.</a:t>
            </a:r>
          </a:p>
          <a:p>
            <a:pPr marL="285750" marR="0" lvl="0" indent="-285750" algn="l" rtl="0">
              <a:lnSpc>
                <a:spcPct val="100000"/>
              </a:lnSpc>
              <a:spcBef>
                <a:spcPts val="0"/>
              </a:spcBef>
              <a:spcAft>
                <a:spcPts val="0"/>
              </a:spcAft>
              <a:buFont typeface="Arial" panose="020B0604020202020204" pitchFamily="34" charset="0"/>
              <a:buChar char="•"/>
            </a:pPr>
            <a:r>
              <a:rPr lang="en-US" sz="3000" b="0" i="0" dirty="0">
                <a:solidFill>
                  <a:srgbClr val="424142"/>
                </a:solidFill>
                <a:effectLst/>
                <a:latin typeface="Lato"/>
              </a:rPr>
              <a:t>Even though, the term </a:t>
            </a:r>
            <a:r>
              <a:rPr lang="en-US" sz="3000" b="1" i="0" dirty="0">
                <a:solidFill>
                  <a:srgbClr val="424142"/>
                </a:solidFill>
                <a:effectLst/>
                <a:latin typeface="Lato"/>
              </a:rPr>
              <a:t>“Population Studies”</a:t>
            </a:r>
            <a:r>
              <a:rPr lang="en-US" sz="3000" b="0" i="0" dirty="0">
                <a:solidFill>
                  <a:srgbClr val="424142"/>
                </a:solidFill>
                <a:effectLst/>
                <a:latin typeface="Lato"/>
              </a:rPr>
              <a:t> is more popular, the word ‘Demography’ is under wider use these days. It is considered an important subject capable of throwing light on the nature of population education.</a:t>
            </a:r>
            <a:endParaRPr sz="3000" b="0" i="0" u="none" strike="noStrike" cap="none" dirty="0">
              <a:solidFill>
                <a:schemeClr val="dk1"/>
              </a:solidFill>
              <a:latin typeface="Lato"/>
              <a:cs typeface="Lao UI" panose="020B0604020202020204" pitchFamily="34" charset="0"/>
              <a:sym typeface="Arial"/>
            </a:endParaRPr>
          </a:p>
          <a:p>
            <a:pPr marL="0" marR="0" lvl="0" indent="0" algn="l" rtl="0">
              <a:lnSpc>
                <a:spcPct val="100000"/>
              </a:lnSpc>
              <a:spcBef>
                <a:spcPts val="0"/>
              </a:spcBef>
              <a:spcAft>
                <a:spcPts val="0"/>
              </a:spcAft>
              <a:buNone/>
            </a:pPr>
            <a:endParaRPr sz="1800" b="0" i="0" u="none" strike="noStrike" cap="none" dirty="0">
              <a:solidFill>
                <a:schemeClr val="dk1"/>
              </a:solidFill>
              <a:latin typeface="Arial"/>
              <a:ea typeface="Arial"/>
              <a:cs typeface="Arial"/>
              <a:sym typeface="Arial"/>
            </a:endParaRPr>
          </a:p>
          <a:p>
            <a:pPr marL="0" marR="0" lvl="0" indent="0" algn="l" rtl="0">
              <a:lnSpc>
                <a:spcPct val="100000"/>
              </a:lnSpc>
              <a:spcBef>
                <a:spcPts val="0"/>
              </a:spcBef>
              <a:spcAft>
                <a:spcPts val="0"/>
              </a:spcAft>
              <a:buNone/>
            </a:pPr>
            <a:endParaRPr sz="1800" b="0" i="0" u="none" strike="noStrike" cap="none" dirty="0">
              <a:solidFill>
                <a:schemeClr val="dk1"/>
              </a:solidFill>
              <a:latin typeface="Arial"/>
              <a:ea typeface="Arial"/>
              <a:cs typeface="Arial"/>
              <a:sym typeface="Aria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71"/>
        <p:cNvGrpSpPr/>
        <p:nvPr/>
      </p:nvGrpSpPr>
      <p:grpSpPr>
        <a:xfrm>
          <a:off x="0" y="0"/>
          <a:ext cx="0" cy="0"/>
          <a:chOff x="0" y="0"/>
          <a:chExt cx="0" cy="0"/>
        </a:xfrm>
      </p:grpSpPr>
      <p:sp>
        <p:nvSpPr>
          <p:cNvPr id="72" name="Google Shape;72;p6"/>
          <p:cNvSpPr txBox="1">
            <a:spLocks noGrp="1"/>
          </p:cNvSpPr>
          <p:nvPr>
            <p:ph type="body" idx="1"/>
          </p:nvPr>
        </p:nvSpPr>
        <p:spPr>
          <a:xfrm>
            <a:off x="142406" y="413478"/>
            <a:ext cx="9144000" cy="6324600"/>
          </a:xfrm>
          <a:prstGeom prst="rect">
            <a:avLst/>
          </a:prstGeom>
          <a:noFill/>
          <a:ln>
            <a:noFill/>
          </a:ln>
        </p:spPr>
        <p:txBody>
          <a:bodyPr spcFirstLastPara="1" wrap="square" lIns="91425" tIns="45700" rIns="91425" bIns="45700" anchor="t" anchorCtr="0">
            <a:noAutofit/>
          </a:bodyPr>
          <a:lstStyle/>
          <a:p>
            <a:pPr indent="-457200">
              <a:buSzPts val="1250"/>
            </a:pPr>
            <a:r>
              <a:rPr lang="en-US" b="1" i="0" dirty="0">
                <a:solidFill>
                  <a:srgbClr val="424142"/>
                </a:solidFill>
                <a:effectLst/>
                <a:latin typeface="Lato"/>
              </a:rPr>
              <a:t>Continue….</a:t>
            </a:r>
          </a:p>
          <a:p>
            <a:pPr indent="-457200">
              <a:buSzPts val="1250"/>
            </a:pPr>
            <a:r>
              <a:rPr lang="en-US" b="0" i="0" dirty="0">
                <a:solidFill>
                  <a:srgbClr val="424142"/>
                </a:solidFill>
                <a:effectLst/>
                <a:latin typeface="Lato"/>
              </a:rPr>
              <a:t>Writer like </a:t>
            </a:r>
            <a:r>
              <a:rPr lang="en-US" dirty="0">
                <a:solidFill>
                  <a:srgbClr val="424142"/>
                </a:solidFill>
                <a:latin typeface="Lato"/>
              </a:rPr>
              <a:t>William Peterson, Hauser consider population studies and Demography to be different. </a:t>
            </a:r>
          </a:p>
          <a:p>
            <a:pPr indent="-457200">
              <a:buSzPts val="1250"/>
            </a:pPr>
            <a:r>
              <a:rPr lang="en-US" dirty="0">
                <a:solidFill>
                  <a:srgbClr val="424142"/>
                </a:solidFill>
                <a:latin typeface="Lato"/>
              </a:rPr>
              <a:t>According to them, ‘Demography ‘ encompasses limited spheres and it studies only the </a:t>
            </a:r>
            <a:r>
              <a:rPr lang="en-US" dirty="0" err="1">
                <a:solidFill>
                  <a:srgbClr val="424142"/>
                </a:solidFill>
                <a:latin typeface="Lato"/>
              </a:rPr>
              <a:t>d</a:t>
            </a:r>
            <a:r>
              <a:rPr lang="en-US" b="0" i="0" dirty="0" err="1">
                <a:solidFill>
                  <a:srgbClr val="424142"/>
                </a:solidFill>
                <a:effectLst/>
                <a:latin typeface="Lato"/>
              </a:rPr>
              <a:t>sive</a:t>
            </a:r>
            <a:r>
              <a:rPr lang="en-US" b="0" i="0" dirty="0">
                <a:solidFill>
                  <a:srgbClr val="424142"/>
                </a:solidFill>
                <a:effectLst/>
                <a:latin typeface="Lato"/>
              </a:rPr>
              <a:t> factors of population growth, whereas in ‘Population Studies’ besides the social, economic, geographical, political and biological aspects of population, their ensuing relationships are also studied.</a:t>
            </a:r>
            <a:endParaRPr sz="3000" b="0" i="0" u="none" strike="noStrike" cap="none" dirty="0">
              <a:solidFill>
                <a:schemeClr val="dk1"/>
              </a:solidFill>
              <a:latin typeface="Arial"/>
              <a:ea typeface="Arial"/>
              <a:cs typeface="Arial"/>
              <a:sym typeface="Aria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76"/>
        <p:cNvGrpSpPr/>
        <p:nvPr/>
      </p:nvGrpSpPr>
      <p:grpSpPr>
        <a:xfrm>
          <a:off x="0" y="0"/>
          <a:ext cx="0" cy="0"/>
          <a:chOff x="0" y="0"/>
          <a:chExt cx="0" cy="0"/>
        </a:xfrm>
      </p:grpSpPr>
      <p:sp>
        <p:nvSpPr>
          <p:cNvPr id="77" name="Google Shape;77;p7"/>
          <p:cNvSpPr txBox="1">
            <a:spLocks noGrp="1"/>
          </p:cNvSpPr>
          <p:nvPr>
            <p:ph type="body" idx="1"/>
          </p:nvPr>
        </p:nvSpPr>
        <p:spPr>
          <a:xfrm>
            <a:off x="140200" y="114300"/>
            <a:ext cx="8763000" cy="6629400"/>
          </a:xfrm>
          <a:prstGeom prst="rect">
            <a:avLst/>
          </a:prstGeom>
          <a:noFill/>
          <a:ln>
            <a:noFill/>
          </a:ln>
        </p:spPr>
        <p:txBody>
          <a:bodyPr spcFirstLastPara="1" wrap="square" lIns="91425" tIns="45700" rIns="91425" bIns="45700" anchor="t" anchorCtr="0">
            <a:noAutofit/>
          </a:bodyPr>
          <a:lstStyle/>
          <a:p>
            <a:pPr marL="0" indent="79375">
              <a:buSzPts val="1250"/>
              <a:buNone/>
            </a:pPr>
            <a:r>
              <a:rPr lang="en-US" b="1" dirty="0">
                <a:solidFill>
                  <a:srgbClr val="000000"/>
                </a:solidFill>
                <a:effectLst/>
                <a:latin typeface="Georgia" panose="02040502050405020303" pitchFamily="18" charset="0"/>
              </a:rPr>
              <a:t>Definitions of Demography:</a:t>
            </a:r>
          </a:p>
          <a:p>
            <a:pPr indent="-457200">
              <a:buSzPts val="1250"/>
            </a:pPr>
            <a:r>
              <a:rPr lang="en-US" sz="2800" b="0" i="0" dirty="0">
                <a:solidFill>
                  <a:srgbClr val="424142"/>
                </a:solidFill>
                <a:effectLst/>
                <a:latin typeface="Lato"/>
              </a:rPr>
              <a:t>The Oxford Dictionary of Economics defines demography as </a:t>
            </a:r>
            <a:r>
              <a:rPr lang="en-US" sz="2800" b="1" i="0" dirty="0">
                <a:solidFill>
                  <a:srgbClr val="424142"/>
                </a:solidFill>
                <a:effectLst/>
                <a:latin typeface="Lato"/>
              </a:rPr>
              <a:t>“The study of the characteristics of human populations.”</a:t>
            </a:r>
            <a:r>
              <a:rPr lang="en-US" sz="2800" b="0" i="0" dirty="0">
                <a:solidFill>
                  <a:srgbClr val="424142"/>
                </a:solidFill>
                <a:effectLst/>
                <a:latin typeface="Lato"/>
              </a:rPr>
              <a:t> According to the UN Multilingual Demographic Dictionary, “Demography is the scientific study of human populations, primarily with respect to their size, their structure and their development.”</a:t>
            </a:r>
          </a:p>
          <a:p>
            <a:pPr indent="-457200">
              <a:buSzPts val="1250"/>
            </a:pPr>
            <a:r>
              <a:rPr lang="en-US" sz="2800" b="0" i="0" dirty="0">
                <a:solidFill>
                  <a:srgbClr val="424142"/>
                </a:solidFill>
                <a:effectLst/>
                <a:latin typeface="Lato"/>
              </a:rPr>
              <a:t>According to Frank Lorimer, “In broad sense, demography includes both demographic analysis and population studies. A broad study of demography studies both qualitative and quantitative aspects of population.”</a:t>
            </a:r>
            <a:endParaRPr sz="2800" b="0" i="0" u="none" strike="noStrike" cap="none" dirty="0">
              <a:solidFill>
                <a:schemeClr val="dk1"/>
              </a:solidFill>
              <a:latin typeface="Arial"/>
              <a:ea typeface="Arial"/>
              <a:cs typeface="Arial"/>
              <a:sym typeface="Aria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76"/>
        <p:cNvGrpSpPr/>
        <p:nvPr/>
      </p:nvGrpSpPr>
      <p:grpSpPr>
        <a:xfrm>
          <a:off x="0" y="0"/>
          <a:ext cx="0" cy="0"/>
          <a:chOff x="0" y="0"/>
          <a:chExt cx="0" cy="0"/>
        </a:xfrm>
      </p:grpSpPr>
      <p:sp>
        <p:nvSpPr>
          <p:cNvPr id="77" name="Google Shape;77;p7"/>
          <p:cNvSpPr txBox="1">
            <a:spLocks noGrp="1"/>
          </p:cNvSpPr>
          <p:nvPr>
            <p:ph type="body" idx="1"/>
          </p:nvPr>
        </p:nvSpPr>
        <p:spPr>
          <a:xfrm>
            <a:off x="140200" y="114300"/>
            <a:ext cx="8834988" cy="8115300"/>
          </a:xfrm>
          <a:prstGeom prst="rect">
            <a:avLst/>
          </a:prstGeom>
          <a:noFill/>
          <a:ln>
            <a:noFill/>
          </a:ln>
        </p:spPr>
        <p:txBody>
          <a:bodyPr spcFirstLastPara="1" wrap="square" lIns="91425" tIns="45700" rIns="91425" bIns="45700" anchor="t" anchorCtr="0">
            <a:noAutofit/>
          </a:bodyPr>
          <a:lstStyle/>
          <a:p>
            <a:pPr marL="0" marR="0" lvl="0" indent="79375" algn="l" rtl="0">
              <a:lnSpc>
                <a:spcPct val="100000"/>
              </a:lnSpc>
              <a:spcBef>
                <a:spcPts val="600"/>
              </a:spcBef>
              <a:spcAft>
                <a:spcPts val="0"/>
              </a:spcAft>
              <a:buClr>
                <a:schemeClr val="dk2"/>
              </a:buClr>
              <a:buSzPts val="1250"/>
              <a:buFont typeface="Arial"/>
              <a:buNone/>
            </a:pPr>
            <a:r>
              <a:rPr lang="en-US" b="1" u="sng" dirty="0"/>
              <a:t>Continue…</a:t>
            </a:r>
          </a:p>
          <a:p>
            <a:pPr indent="-457200">
              <a:buSzPts val="1250"/>
            </a:pPr>
            <a:r>
              <a:rPr lang="en-US" sz="2800" b="0" i="0" dirty="0">
                <a:solidFill>
                  <a:srgbClr val="424142"/>
                </a:solidFill>
                <a:effectLst/>
                <a:latin typeface="Lato"/>
              </a:rPr>
              <a:t>Hauser and Duncan, “Demography is the study of size, territorial distribution and composition of population, changes therein, and the components of such changes, which may be identified as natality, mortality, territorial movement (migration), and social mobility (change of status).”</a:t>
            </a:r>
          </a:p>
          <a:p>
            <a:pPr indent="-457200">
              <a:buSzPts val="1250"/>
            </a:pPr>
            <a:r>
              <a:rPr lang="en-US" sz="2800" b="0" i="0" dirty="0">
                <a:solidFill>
                  <a:srgbClr val="424142"/>
                </a:solidFill>
                <a:effectLst/>
                <a:latin typeface="Lato"/>
              </a:rPr>
              <a:t>Thus, according to Donald J. </a:t>
            </a:r>
            <a:r>
              <a:rPr lang="en-US" sz="2800" b="0" i="0" dirty="0" err="1">
                <a:solidFill>
                  <a:srgbClr val="424142"/>
                </a:solidFill>
                <a:effectLst/>
                <a:latin typeface="Lato"/>
              </a:rPr>
              <a:t>Bougue</a:t>
            </a:r>
            <a:r>
              <a:rPr lang="en-US" sz="2800" b="0" i="0" dirty="0">
                <a:solidFill>
                  <a:srgbClr val="424142"/>
                </a:solidFill>
                <a:effectLst/>
                <a:latin typeface="Lato"/>
              </a:rPr>
              <a:t>, “Demography is a statistical and mathematical study of the size, composition, spatial distribution of human population, and of changes overtime in these aspects through the operation of the five processes of fertility, mortality, marriage, migration and social mobility. </a:t>
            </a:r>
            <a:endParaRPr lang="en-US" sz="2800" i="0" u="sng" dirty="0">
              <a:solidFill>
                <a:srgbClr val="424142"/>
              </a:solidFill>
              <a:effectLst/>
              <a:latin typeface="Lato"/>
            </a:endParaRPr>
          </a:p>
          <a:p>
            <a:pPr marL="0" marR="0" lvl="0" indent="79375" algn="l" rtl="0">
              <a:lnSpc>
                <a:spcPct val="100000"/>
              </a:lnSpc>
              <a:spcBef>
                <a:spcPts val="600"/>
              </a:spcBef>
              <a:spcAft>
                <a:spcPts val="0"/>
              </a:spcAft>
              <a:buClr>
                <a:schemeClr val="dk2"/>
              </a:buClr>
              <a:buSzPts val="1250"/>
              <a:buFont typeface="Arial"/>
              <a:buNone/>
            </a:pPr>
            <a:endParaRPr sz="3000" i="0" u="none" strike="noStrike" cap="none" dirty="0">
              <a:solidFill>
                <a:schemeClr val="dk1"/>
              </a:solidFill>
              <a:latin typeface="Arial"/>
              <a:ea typeface="Arial"/>
              <a:cs typeface="Arial"/>
              <a:sym typeface="Arial"/>
            </a:endParaRPr>
          </a:p>
        </p:txBody>
      </p:sp>
    </p:spTree>
    <p:extLst>
      <p:ext uri="{BB962C8B-B14F-4D97-AF65-F5344CB8AC3E}">
        <p14:creationId xmlns:p14="http://schemas.microsoft.com/office/powerpoint/2010/main" val="74543222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76"/>
        <p:cNvGrpSpPr/>
        <p:nvPr/>
      </p:nvGrpSpPr>
      <p:grpSpPr>
        <a:xfrm>
          <a:off x="0" y="0"/>
          <a:ext cx="0" cy="0"/>
          <a:chOff x="0" y="0"/>
          <a:chExt cx="0" cy="0"/>
        </a:xfrm>
      </p:grpSpPr>
      <p:sp>
        <p:nvSpPr>
          <p:cNvPr id="77" name="Google Shape;77;p7"/>
          <p:cNvSpPr txBox="1">
            <a:spLocks noGrp="1"/>
          </p:cNvSpPr>
          <p:nvPr>
            <p:ph type="body" idx="1"/>
          </p:nvPr>
        </p:nvSpPr>
        <p:spPr>
          <a:xfrm>
            <a:off x="140200" y="114300"/>
            <a:ext cx="8763000" cy="6629400"/>
          </a:xfrm>
          <a:prstGeom prst="rect">
            <a:avLst/>
          </a:prstGeom>
          <a:noFill/>
          <a:ln>
            <a:noFill/>
          </a:ln>
        </p:spPr>
        <p:txBody>
          <a:bodyPr spcFirstLastPara="1" wrap="square" lIns="91425" tIns="45700" rIns="91425" bIns="45700" anchor="t" anchorCtr="0">
            <a:noAutofit/>
          </a:bodyPr>
          <a:lstStyle/>
          <a:p>
            <a:pPr fontAlgn="base"/>
            <a:r>
              <a:rPr lang="en-US" b="1" dirty="0">
                <a:solidFill>
                  <a:srgbClr val="000000"/>
                </a:solidFill>
                <a:effectLst/>
                <a:latin typeface="Georgia" panose="02040502050405020303" pitchFamily="18" charset="0"/>
              </a:rPr>
              <a:t>Scope of Demography:</a:t>
            </a:r>
          </a:p>
          <a:p>
            <a:pPr algn="l" fontAlgn="base"/>
            <a:r>
              <a:rPr lang="en-US" sz="3000" b="0" i="0" u="none" strike="noStrike" cap="none" dirty="0">
                <a:solidFill>
                  <a:schemeClr val="dk1"/>
                </a:solidFill>
                <a:latin typeface="Arial"/>
                <a:ea typeface="Arial"/>
                <a:cs typeface="Arial"/>
                <a:sym typeface="Arial"/>
              </a:rPr>
              <a:t>The scope of study is wide believe that under demography can be studied;</a:t>
            </a:r>
          </a:p>
          <a:p>
            <a:pPr algn="l" fontAlgn="base"/>
            <a:r>
              <a:rPr lang="en-US" dirty="0"/>
              <a:t>Cause about slow or rapid growth of birth rate,</a:t>
            </a:r>
          </a:p>
          <a:p>
            <a:pPr algn="l" fontAlgn="base"/>
            <a:r>
              <a:rPr lang="en-US" sz="3000" b="0" i="0" u="none" strike="noStrike" cap="none" dirty="0">
                <a:solidFill>
                  <a:schemeClr val="dk1"/>
                </a:solidFill>
                <a:latin typeface="Arial"/>
                <a:ea typeface="Arial"/>
                <a:cs typeface="Arial"/>
                <a:sym typeface="Arial"/>
              </a:rPr>
              <a:t>Causes for changes in death rate,</a:t>
            </a:r>
          </a:p>
          <a:p>
            <a:pPr algn="l" fontAlgn="base"/>
            <a:r>
              <a:rPr lang="en-US" dirty="0"/>
              <a:t>Population growth, Sex ratio and health condition.</a:t>
            </a:r>
          </a:p>
          <a:p>
            <a:pPr algn="l" fontAlgn="base"/>
            <a:r>
              <a:rPr lang="en-US" sz="3000" b="0" i="0" u="none" strike="noStrike" cap="none" dirty="0">
                <a:solidFill>
                  <a:schemeClr val="dk1"/>
                </a:solidFill>
                <a:latin typeface="Arial"/>
                <a:ea typeface="Arial"/>
                <a:cs typeface="Arial"/>
                <a:sym typeface="Arial"/>
              </a:rPr>
              <a:t>Econ</a:t>
            </a:r>
            <a:r>
              <a:rPr lang="en-US" dirty="0"/>
              <a:t>omic problems like high and low living standard, </a:t>
            </a:r>
            <a:r>
              <a:rPr lang="en-US" dirty="0" err="1"/>
              <a:t>Labour</a:t>
            </a:r>
            <a:r>
              <a:rPr lang="en-US" dirty="0"/>
              <a:t>  conditions and information about production and consumption, saving habits of population belonging to all section of the society etc.</a:t>
            </a:r>
            <a:endParaRPr lang="en-US" sz="3000" b="0" i="0" u="none" strike="noStrike" cap="none" dirty="0">
              <a:solidFill>
                <a:schemeClr val="dk1"/>
              </a:solidFill>
              <a:latin typeface="Arial"/>
              <a:ea typeface="Arial"/>
              <a:cs typeface="Arial"/>
              <a:sym typeface="Arial"/>
            </a:endParaRPr>
          </a:p>
          <a:p>
            <a:pPr algn="l" fontAlgn="base"/>
            <a:endParaRPr lang="en-US" sz="3000" b="0" i="0" u="none" strike="noStrike" cap="none" dirty="0">
              <a:solidFill>
                <a:schemeClr val="dk1"/>
              </a:solidFill>
              <a:latin typeface="Arial"/>
              <a:ea typeface="Arial"/>
              <a:cs typeface="Arial"/>
              <a:sym typeface="Arial"/>
            </a:endParaRPr>
          </a:p>
        </p:txBody>
      </p:sp>
    </p:spTree>
    <p:extLst>
      <p:ext uri="{BB962C8B-B14F-4D97-AF65-F5344CB8AC3E}">
        <p14:creationId xmlns:p14="http://schemas.microsoft.com/office/powerpoint/2010/main" val="362939733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76"/>
        <p:cNvGrpSpPr/>
        <p:nvPr/>
      </p:nvGrpSpPr>
      <p:grpSpPr>
        <a:xfrm>
          <a:off x="0" y="0"/>
          <a:ext cx="0" cy="0"/>
          <a:chOff x="0" y="0"/>
          <a:chExt cx="0" cy="0"/>
        </a:xfrm>
      </p:grpSpPr>
      <p:sp>
        <p:nvSpPr>
          <p:cNvPr id="77" name="Google Shape;77;p7"/>
          <p:cNvSpPr txBox="1">
            <a:spLocks noGrp="1"/>
          </p:cNvSpPr>
          <p:nvPr>
            <p:ph type="body" idx="1"/>
          </p:nvPr>
        </p:nvSpPr>
        <p:spPr>
          <a:xfrm>
            <a:off x="140200" y="114300"/>
            <a:ext cx="8763000" cy="6629400"/>
          </a:xfrm>
          <a:prstGeom prst="rect">
            <a:avLst/>
          </a:prstGeom>
          <a:noFill/>
          <a:ln>
            <a:noFill/>
          </a:ln>
        </p:spPr>
        <p:txBody>
          <a:bodyPr spcFirstLastPara="1" wrap="square" lIns="91425" tIns="45700" rIns="91425" bIns="45700" anchor="t" anchorCtr="0">
            <a:noAutofit/>
          </a:bodyPr>
          <a:lstStyle/>
          <a:p>
            <a:pPr fontAlgn="base"/>
            <a:r>
              <a:rPr lang="en-US" b="1" dirty="0">
                <a:solidFill>
                  <a:srgbClr val="000000"/>
                </a:solidFill>
                <a:effectLst/>
                <a:latin typeface="Georgia" panose="02040502050405020303" pitchFamily="18" charset="0"/>
              </a:rPr>
              <a:t>Continue…</a:t>
            </a:r>
          </a:p>
          <a:p>
            <a:pPr fontAlgn="base"/>
            <a:endParaRPr lang="en-US" sz="3000" i="0" u="none" strike="noStrike" cap="none" dirty="0">
              <a:solidFill>
                <a:schemeClr val="dk1"/>
              </a:solidFill>
              <a:latin typeface="Arial"/>
              <a:ea typeface="Arial"/>
              <a:cs typeface="Arial"/>
              <a:sym typeface="Arial"/>
            </a:endParaRPr>
          </a:p>
          <a:p>
            <a:pPr algn="l" fontAlgn="base"/>
            <a:r>
              <a:rPr lang="en-US" sz="3000" b="0" i="0" u="none" strike="noStrike" cap="none" dirty="0">
                <a:solidFill>
                  <a:schemeClr val="dk1"/>
                </a:solidFill>
                <a:latin typeface="Arial"/>
                <a:ea typeface="Arial"/>
                <a:cs typeface="Arial"/>
                <a:sym typeface="Arial"/>
              </a:rPr>
              <a:t>Some thinker believe that demography is collective study of human life.</a:t>
            </a:r>
          </a:p>
          <a:p>
            <a:pPr algn="l" fontAlgn="base"/>
            <a:r>
              <a:rPr lang="en-US" dirty="0"/>
              <a:t>It deals with individual ancestries, hereditary nature of the population and collects physical, social and vital facts.</a:t>
            </a:r>
          </a:p>
          <a:p>
            <a:pPr algn="l" fontAlgn="base"/>
            <a:r>
              <a:rPr lang="en-US" dirty="0"/>
              <a:t>It registers facts, from birth to death including family Marriage, divorce and sickness, human growth structure and strength. It also studies at some length diseases and their relation with human body.</a:t>
            </a:r>
          </a:p>
          <a:p>
            <a:pPr algn="l" fontAlgn="base"/>
            <a:endParaRPr lang="en-US" sz="3000" b="0" i="0" u="none" strike="noStrike" cap="none" dirty="0">
              <a:solidFill>
                <a:schemeClr val="dk1"/>
              </a:solidFill>
              <a:latin typeface="Arial"/>
              <a:ea typeface="Arial"/>
              <a:cs typeface="Arial"/>
              <a:sym typeface="Arial"/>
            </a:endParaRPr>
          </a:p>
        </p:txBody>
      </p:sp>
    </p:spTree>
    <p:extLst>
      <p:ext uri="{BB962C8B-B14F-4D97-AF65-F5344CB8AC3E}">
        <p14:creationId xmlns:p14="http://schemas.microsoft.com/office/powerpoint/2010/main" val="300305609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81"/>
        <p:cNvGrpSpPr/>
        <p:nvPr/>
      </p:nvGrpSpPr>
      <p:grpSpPr>
        <a:xfrm>
          <a:off x="0" y="0"/>
          <a:ext cx="0" cy="0"/>
          <a:chOff x="0" y="0"/>
          <a:chExt cx="0" cy="0"/>
        </a:xfrm>
      </p:grpSpPr>
      <p:sp>
        <p:nvSpPr>
          <p:cNvPr id="82" name="Google Shape;82;p8"/>
          <p:cNvSpPr txBox="1">
            <a:spLocks noGrp="1"/>
          </p:cNvSpPr>
          <p:nvPr>
            <p:ph type="body" idx="1"/>
          </p:nvPr>
        </p:nvSpPr>
        <p:spPr>
          <a:xfrm>
            <a:off x="0" y="152400"/>
            <a:ext cx="9144000" cy="6705600"/>
          </a:xfrm>
          <a:prstGeom prst="rect">
            <a:avLst/>
          </a:prstGeom>
          <a:noFill/>
          <a:ln>
            <a:noFill/>
          </a:ln>
        </p:spPr>
        <p:txBody>
          <a:bodyPr spcFirstLastPara="1" wrap="square" lIns="91425" tIns="45700" rIns="91425" bIns="45700" anchor="t" anchorCtr="0">
            <a:noAutofit/>
          </a:bodyPr>
          <a:lstStyle/>
          <a:p>
            <a:pPr marL="0" marR="0" lvl="0" indent="79375" algn="l" rtl="0">
              <a:lnSpc>
                <a:spcPct val="100000"/>
              </a:lnSpc>
              <a:spcBef>
                <a:spcPts val="600"/>
              </a:spcBef>
              <a:spcAft>
                <a:spcPts val="0"/>
              </a:spcAft>
              <a:buClr>
                <a:schemeClr val="dk2"/>
              </a:buClr>
              <a:buSzPts val="1250"/>
              <a:buFont typeface="Arial"/>
              <a:buNone/>
            </a:pPr>
            <a:r>
              <a:rPr lang="en-US" sz="3000" b="1" i="0" u="none" strike="noStrike" cap="none" dirty="0">
                <a:solidFill>
                  <a:schemeClr val="dk1"/>
                </a:solidFill>
                <a:latin typeface="Lato"/>
                <a:sym typeface="Arial"/>
              </a:rPr>
              <a:t>Nature of the study:</a:t>
            </a:r>
          </a:p>
          <a:p>
            <a:pPr marL="0" marR="0" lvl="0" indent="79375" algn="l" rtl="0">
              <a:lnSpc>
                <a:spcPct val="100000"/>
              </a:lnSpc>
              <a:spcBef>
                <a:spcPts val="600"/>
              </a:spcBef>
              <a:spcAft>
                <a:spcPts val="0"/>
              </a:spcAft>
              <a:buClr>
                <a:schemeClr val="dk2"/>
              </a:buClr>
              <a:buSzPts val="1250"/>
              <a:buFont typeface="Arial"/>
              <a:buNone/>
            </a:pPr>
            <a:endParaRPr sz="3000" b="1" i="0" u="none" strike="noStrike" cap="none" dirty="0">
              <a:solidFill>
                <a:schemeClr val="dk1"/>
              </a:solidFill>
              <a:latin typeface="Lato"/>
              <a:sym typeface="Arial"/>
            </a:endParaRPr>
          </a:p>
          <a:p>
            <a:pPr marL="0" marR="0" lvl="0" indent="79375" algn="l" rtl="0">
              <a:lnSpc>
                <a:spcPct val="100000"/>
              </a:lnSpc>
              <a:spcBef>
                <a:spcPts val="600"/>
              </a:spcBef>
              <a:spcAft>
                <a:spcPts val="0"/>
              </a:spcAft>
              <a:buClr>
                <a:schemeClr val="dk2"/>
              </a:buClr>
              <a:buSzPts val="1250"/>
              <a:buFont typeface="Arial"/>
              <a:buNone/>
            </a:pPr>
            <a:r>
              <a:rPr lang="en-US" sz="3000" b="0" i="0" u="none" strike="noStrike" cap="none" dirty="0">
                <a:solidFill>
                  <a:schemeClr val="dk1"/>
                </a:solidFill>
                <a:latin typeface="Lato"/>
                <a:sym typeface="Arial"/>
              </a:rPr>
              <a:t>Thre</a:t>
            </a:r>
            <a:r>
              <a:rPr lang="en-US" dirty="0">
                <a:latin typeface="Lato"/>
              </a:rPr>
              <a:t>e main aspects are covered namely, </a:t>
            </a:r>
          </a:p>
          <a:p>
            <a:pPr marL="0" marR="0" lvl="0" indent="79375" algn="l" rtl="0">
              <a:lnSpc>
                <a:spcPct val="100000"/>
              </a:lnSpc>
              <a:spcBef>
                <a:spcPts val="600"/>
              </a:spcBef>
              <a:spcAft>
                <a:spcPts val="0"/>
              </a:spcAft>
              <a:buClr>
                <a:schemeClr val="dk2"/>
              </a:buClr>
              <a:buSzPts val="1250"/>
              <a:buFont typeface="Arial"/>
              <a:buNone/>
            </a:pPr>
            <a:endParaRPr lang="en-US" dirty="0">
              <a:latin typeface="Lato"/>
            </a:endParaRPr>
          </a:p>
          <a:p>
            <a:pPr indent="-457200">
              <a:buSzPts val="1250"/>
            </a:pPr>
            <a:r>
              <a:rPr lang="en-US" sz="3000" b="0" i="0" u="none" strike="noStrike" cap="none" dirty="0">
                <a:solidFill>
                  <a:schemeClr val="dk1"/>
                </a:solidFill>
                <a:latin typeface="Lato"/>
                <a:sym typeface="Arial"/>
              </a:rPr>
              <a:t>Size (Place, Person and time)</a:t>
            </a:r>
          </a:p>
          <a:p>
            <a:pPr indent="-457200">
              <a:buSzPts val="1250"/>
            </a:pPr>
            <a:r>
              <a:rPr lang="en-US" dirty="0">
                <a:latin typeface="Lato"/>
              </a:rPr>
              <a:t>Composition (Age and Sex )</a:t>
            </a:r>
          </a:p>
          <a:p>
            <a:pPr indent="-457200">
              <a:buSzPts val="1250"/>
            </a:pPr>
            <a:r>
              <a:rPr lang="en-US" sz="3000" b="0" i="0" u="none" strike="noStrike" cap="none" dirty="0">
                <a:solidFill>
                  <a:schemeClr val="dk1"/>
                </a:solidFill>
                <a:latin typeface="Lato"/>
                <a:sym typeface="Arial"/>
              </a:rPr>
              <a:t>Distribution (Ratio of people , Rural and Urban)</a:t>
            </a:r>
          </a:p>
          <a:p>
            <a:pPr marL="0" marR="0" lvl="0" indent="79375" algn="l" rtl="0">
              <a:lnSpc>
                <a:spcPct val="100000"/>
              </a:lnSpc>
              <a:spcBef>
                <a:spcPts val="600"/>
              </a:spcBef>
              <a:spcAft>
                <a:spcPts val="0"/>
              </a:spcAft>
              <a:buClr>
                <a:schemeClr val="dk2"/>
              </a:buClr>
              <a:buSzPts val="1250"/>
              <a:buFont typeface="Arial"/>
              <a:buNone/>
            </a:pPr>
            <a:endParaRPr sz="3000" b="0" i="0" u="none" strike="noStrike" cap="none" dirty="0">
              <a:solidFill>
                <a:schemeClr val="dk1"/>
              </a:solidFill>
              <a:latin typeface="Arial"/>
              <a:ea typeface="Arial"/>
              <a:cs typeface="Arial"/>
              <a:sym typeface="Aria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11"/>
        <p:cNvGrpSpPr/>
        <p:nvPr/>
      </p:nvGrpSpPr>
      <p:grpSpPr>
        <a:xfrm>
          <a:off x="0" y="0"/>
          <a:ext cx="0" cy="0"/>
          <a:chOff x="0" y="0"/>
          <a:chExt cx="0" cy="0"/>
        </a:xfrm>
      </p:grpSpPr>
      <p:sp>
        <p:nvSpPr>
          <p:cNvPr id="112" name="Google Shape;112;p14"/>
          <p:cNvSpPr txBox="1">
            <a:spLocks noGrp="1"/>
          </p:cNvSpPr>
          <p:nvPr>
            <p:ph type="body" idx="1"/>
          </p:nvPr>
        </p:nvSpPr>
        <p:spPr>
          <a:xfrm>
            <a:off x="381000" y="152400"/>
            <a:ext cx="8763000" cy="6705600"/>
          </a:xfrm>
          <a:prstGeom prst="rect">
            <a:avLst/>
          </a:prstGeom>
          <a:noFill/>
          <a:ln>
            <a:noFill/>
          </a:ln>
        </p:spPr>
        <p:txBody>
          <a:bodyPr spcFirstLastPara="1" wrap="square" lIns="91425" tIns="45700" rIns="91425" bIns="45700" anchor="t" anchorCtr="0">
            <a:noAutofit/>
          </a:bodyPr>
          <a:lstStyle/>
          <a:p>
            <a:pPr marL="0" marR="0" lvl="0" indent="79375" algn="ctr" rtl="0">
              <a:lnSpc>
                <a:spcPct val="100000"/>
              </a:lnSpc>
              <a:spcBef>
                <a:spcPts val="600"/>
              </a:spcBef>
              <a:spcAft>
                <a:spcPts val="0"/>
              </a:spcAft>
              <a:buClr>
                <a:schemeClr val="dk2"/>
              </a:buClr>
              <a:buSzPts val="1250"/>
              <a:buFont typeface="Arial"/>
              <a:buNone/>
            </a:pPr>
            <a:endParaRPr lang="en-US" sz="3000" b="0" i="0" u="none" strike="noStrike" cap="none" dirty="0">
              <a:solidFill>
                <a:schemeClr val="dk1"/>
              </a:solidFill>
              <a:latin typeface="Arial"/>
              <a:ea typeface="Arial"/>
              <a:cs typeface="Arial"/>
              <a:sym typeface="Arial"/>
            </a:endParaRPr>
          </a:p>
          <a:p>
            <a:pPr marL="0" marR="0" lvl="0" indent="79375" algn="ctr" rtl="0">
              <a:lnSpc>
                <a:spcPct val="100000"/>
              </a:lnSpc>
              <a:spcBef>
                <a:spcPts val="600"/>
              </a:spcBef>
              <a:spcAft>
                <a:spcPts val="0"/>
              </a:spcAft>
              <a:buClr>
                <a:schemeClr val="dk2"/>
              </a:buClr>
              <a:buSzPts val="1250"/>
              <a:buFont typeface="Arial"/>
              <a:buNone/>
            </a:pPr>
            <a:endParaRPr lang="en-US" dirty="0"/>
          </a:p>
          <a:p>
            <a:pPr marL="0" marR="0" lvl="0" indent="79375" algn="ctr" rtl="0">
              <a:lnSpc>
                <a:spcPct val="100000"/>
              </a:lnSpc>
              <a:spcBef>
                <a:spcPts val="600"/>
              </a:spcBef>
              <a:spcAft>
                <a:spcPts val="0"/>
              </a:spcAft>
              <a:buClr>
                <a:schemeClr val="dk2"/>
              </a:buClr>
              <a:buSzPts val="1250"/>
              <a:buFont typeface="Arial"/>
              <a:buNone/>
            </a:pPr>
            <a:endParaRPr lang="en-US" sz="3000" b="0" i="0" u="none" strike="noStrike" cap="none" dirty="0">
              <a:solidFill>
                <a:schemeClr val="dk1"/>
              </a:solidFill>
              <a:latin typeface="Arial"/>
              <a:ea typeface="Arial"/>
              <a:cs typeface="Arial"/>
              <a:sym typeface="Arial"/>
            </a:endParaRPr>
          </a:p>
          <a:p>
            <a:pPr marL="0" marR="0" lvl="0" indent="79375" algn="ctr" rtl="0">
              <a:lnSpc>
                <a:spcPct val="100000"/>
              </a:lnSpc>
              <a:spcBef>
                <a:spcPts val="600"/>
              </a:spcBef>
              <a:spcAft>
                <a:spcPts val="0"/>
              </a:spcAft>
              <a:buClr>
                <a:schemeClr val="dk2"/>
              </a:buClr>
              <a:buSzPts val="1250"/>
              <a:buFont typeface="Arial"/>
              <a:buNone/>
            </a:pPr>
            <a:endParaRPr lang="en-US" dirty="0"/>
          </a:p>
          <a:p>
            <a:pPr marL="0" marR="0" lvl="0" indent="79375" algn="ctr" rtl="0">
              <a:lnSpc>
                <a:spcPct val="100000"/>
              </a:lnSpc>
              <a:spcBef>
                <a:spcPts val="600"/>
              </a:spcBef>
              <a:spcAft>
                <a:spcPts val="0"/>
              </a:spcAft>
              <a:buClr>
                <a:schemeClr val="dk2"/>
              </a:buClr>
              <a:buSzPts val="1250"/>
              <a:buFont typeface="Arial"/>
              <a:buNone/>
            </a:pPr>
            <a:endParaRPr lang="en-US" sz="3000" b="0" i="0" u="none" strike="noStrike" cap="none" dirty="0">
              <a:solidFill>
                <a:schemeClr val="dk1"/>
              </a:solidFill>
              <a:latin typeface="Arial"/>
              <a:ea typeface="Arial"/>
              <a:cs typeface="Arial"/>
              <a:sym typeface="Arial"/>
            </a:endParaRPr>
          </a:p>
          <a:p>
            <a:pPr marL="0" marR="0" lvl="0" indent="79375" algn="ctr" rtl="0">
              <a:lnSpc>
                <a:spcPct val="100000"/>
              </a:lnSpc>
              <a:spcBef>
                <a:spcPts val="600"/>
              </a:spcBef>
              <a:spcAft>
                <a:spcPts val="0"/>
              </a:spcAft>
              <a:buClr>
                <a:schemeClr val="dk2"/>
              </a:buClr>
              <a:buSzPts val="1250"/>
              <a:buFont typeface="Arial"/>
              <a:buNone/>
            </a:pPr>
            <a:r>
              <a:rPr lang="en-US" sz="4500" b="1" i="0" u="none" strike="noStrike" cap="none" dirty="0">
                <a:solidFill>
                  <a:schemeClr val="dk1"/>
                </a:solidFill>
                <a:latin typeface="Arial"/>
                <a:ea typeface="Arial"/>
                <a:cs typeface="Arial"/>
                <a:sym typeface="Arial"/>
              </a:rPr>
              <a:t>Thank You</a:t>
            </a:r>
            <a:endParaRPr sz="4500" b="1" i="0" u="none" strike="noStrike" cap="none" dirty="0">
              <a:solidFill>
                <a:schemeClr val="dk1"/>
              </a:solidFill>
              <a:latin typeface="Arial"/>
              <a:ea typeface="Arial"/>
              <a:cs typeface="Arial"/>
              <a:sym typeface="Arial"/>
            </a:endParaRPr>
          </a:p>
        </p:txBody>
      </p:sp>
    </p:spTree>
    <p:extLst>
      <p:ext uri="{BB962C8B-B14F-4D97-AF65-F5344CB8AC3E}">
        <p14:creationId xmlns:p14="http://schemas.microsoft.com/office/powerpoint/2010/main" val="1357247613"/>
      </p:ext>
    </p:extLst>
  </p:cSld>
  <p:clrMapOvr>
    <a:masterClrMapping/>
  </p:clrMapOvr>
</p:sld>
</file>

<file path=ppt/theme/theme1.xml><?xml version="1.0" encoding="utf-8"?>
<a:theme xmlns:a="http://schemas.openxmlformats.org/drawingml/2006/main" name="Custom">
  <a:themeElements>
    <a:clrScheme name="Network 1">
      <a:dk1>
        <a:srgbClr val="000000"/>
      </a:dk1>
      <a:lt1>
        <a:srgbClr val="FFFFFF"/>
      </a:lt1>
      <a:dk2>
        <a:srgbClr val="330066"/>
      </a:dk2>
      <a:lt2>
        <a:srgbClr val="808080"/>
      </a:lt2>
      <a:accent1>
        <a:srgbClr val="CCCC00"/>
      </a:accent1>
      <a:accent2>
        <a:srgbClr val="669999"/>
      </a:accent2>
      <a:accent3>
        <a:srgbClr val="FFFFFF"/>
      </a:accent3>
      <a:accent4>
        <a:srgbClr val="CCCC00"/>
      </a:accent4>
      <a:accent5>
        <a:srgbClr val="669999"/>
      </a:accent5>
      <a:accent6>
        <a:srgbClr val="FFFFFF"/>
      </a:accent6>
      <a:hlink>
        <a:srgbClr val="7E9CE8"/>
      </a:hlink>
      <a:folHlink>
        <a:srgbClr val="D8D8EC"/>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576</Words>
  <Application>Microsoft Office PowerPoint</Application>
  <PresentationFormat>On-screen Show (4:3)</PresentationFormat>
  <Paragraphs>41</Paragraphs>
  <Slides>9</Slides>
  <Notes>9</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Arial</vt:lpstr>
      <vt:lpstr>Georgia</vt:lpstr>
      <vt:lpstr>Lato</vt:lpstr>
      <vt:lpstr>Custom</vt:lpstr>
      <vt:lpstr>Introduction To Demography  BS Sociology Semester: 5th Lecture No. 01  Instructor: Mumtaz Hussain University of Sargodha Sb Campus  Bahkker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Rural Sociology   Semester: 7th BS Sociology University of Sargodha Sb Campus  Bahkker  Instructor: Mumtaz Hussain PhD Scholar in Sociology University of Punjab, Lahore </dc:title>
  <cp:lastModifiedBy>mumtaz</cp:lastModifiedBy>
  <cp:revision>61</cp:revision>
  <dcterms:modified xsi:type="dcterms:W3CDTF">2020-10-11T12:38:05Z</dcterms:modified>
</cp:coreProperties>
</file>