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7" r:id="rId6"/>
    <p:sldId id="281" r:id="rId7"/>
    <p:sldId id="276" r:id="rId8"/>
    <p:sldId id="278" r:id="rId9"/>
    <p:sldId id="279" r:id="rId10"/>
    <p:sldId id="280" r:id="rId11"/>
    <p:sldId id="271" r:id="rId12"/>
    <p:sldId id="272" r:id="rId13"/>
    <p:sldId id="273" r:id="rId14"/>
    <p:sldId id="274" r:id="rId15"/>
    <p:sldId id="275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A-sexual or vegetative propagation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534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Reproduction of plants from their vegetative parts.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 cut at the</a:t>
            </a:r>
          </a:p>
          <a:p>
            <a:pPr marL="0" indent="0">
              <a:buNone/>
            </a:pPr>
            <a:r>
              <a:rPr lang="en-US" dirty="0" smtClean="0"/>
              <a:t>   base of shoot below </a:t>
            </a:r>
          </a:p>
          <a:p>
            <a:pPr marL="0" indent="0">
              <a:buNone/>
            </a:pPr>
            <a:r>
              <a:rPr lang="en-US" dirty="0" smtClean="0"/>
              <a:t>         the node</a:t>
            </a:r>
            <a:endParaRPr lang="en-US" dirty="0"/>
          </a:p>
        </p:txBody>
      </p:sp>
      <p:pic>
        <p:nvPicPr>
          <p:cNvPr id="1026" name="Picture 2" descr="C:\Users\Zubair\Downloads\heel-cutting-and-hardwood-cutting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066800"/>
            <a:ext cx="3416876" cy="547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>
          <a:xfrm>
            <a:off x="5486400" y="3804502"/>
            <a:ext cx="2362200" cy="2144596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61065" y="3442855"/>
            <a:ext cx="9906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0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91" y="914400"/>
            <a:ext cx="8229600" cy="4525963"/>
          </a:xfrm>
        </p:spPr>
        <p:txBody>
          <a:bodyPr/>
          <a:lstStyle/>
          <a:p>
            <a:r>
              <a:rPr lang="en-US" dirty="0" smtClean="0"/>
              <a:t>Slanting cut 1-2 cm above the bud</a:t>
            </a:r>
          </a:p>
          <a:p>
            <a:endParaRPr lang="en-US" dirty="0"/>
          </a:p>
          <a:p>
            <a:pPr lvl="1"/>
            <a:r>
              <a:rPr lang="en-US" sz="2400" dirty="0" smtClean="0"/>
              <a:t>Water not accumulate at top</a:t>
            </a:r>
          </a:p>
          <a:p>
            <a:pPr lvl="1"/>
            <a:r>
              <a:rPr lang="en-US" sz="2400" dirty="0" smtClean="0"/>
              <a:t>Save from fungal disease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dirty="0" err="1" smtClean="0"/>
              <a:t>Eg</a:t>
            </a:r>
            <a:r>
              <a:rPr lang="en-US" dirty="0" smtClean="0"/>
              <a:t>. Grapes, fig, pomegranate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Zubair\Downloads\hardwood-cutting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70595"/>
            <a:ext cx="3158836" cy="333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>
          <a:xfrm>
            <a:off x="5562600" y="1690256"/>
            <a:ext cx="2133600" cy="2133599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943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Zubair\Downloads\hardwood-cut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ii-    semi-hardwood cutting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from partially matured woody shoot</a:t>
            </a:r>
          </a:p>
          <a:p>
            <a:r>
              <a:rPr lang="en-US" dirty="0" smtClean="0"/>
              <a:t>Length 7-20cm, 2-4 leaves on top</a:t>
            </a:r>
          </a:p>
          <a:p>
            <a:r>
              <a:rPr lang="en-US" dirty="0" smtClean="0"/>
              <a:t>Used in mango, guava, lemon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Zubair\Downloads\Semihardwo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382249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ubair\Downloads\Semihardwoo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"/>
            <a:ext cx="682765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Zubair\Downloads\3506887783_0babcd1b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2688"/>
            <a:ext cx="9144000" cy="79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iii- softwood 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Cutting from </a:t>
            </a:r>
          </a:p>
          <a:p>
            <a:pPr lvl="3"/>
            <a:r>
              <a:rPr lang="en-US" dirty="0" smtClean="0"/>
              <a:t>Soft </a:t>
            </a:r>
          </a:p>
          <a:p>
            <a:pPr lvl="3"/>
            <a:r>
              <a:rPr lang="en-US" dirty="0" smtClean="0"/>
              <a:t>Succulent</a:t>
            </a:r>
          </a:p>
          <a:p>
            <a:pPr lvl="3"/>
            <a:r>
              <a:rPr lang="en-US" dirty="0" smtClean="0"/>
              <a:t>Non lignified </a:t>
            </a:r>
          </a:p>
          <a:p>
            <a:r>
              <a:rPr lang="en-US" dirty="0" smtClean="0"/>
              <a:t>Length 10-15 cm</a:t>
            </a:r>
          </a:p>
          <a:p>
            <a:r>
              <a:rPr lang="en-US" dirty="0" smtClean="0"/>
              <a:t>Some leaves should be retained</a:t>
            </a:r>
          </a:p>
          <a:p>
            <a:r>
              <a:rPr lang="en-US" dirty="0" smtClean="0"/>
              <a:t>Mostly used for shrubs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Zubair\Downloads\RHS_PUB0004444_483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Zubair\Downloads\3507660426_01f5085cb5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2890520" cy="33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Zubair\Downloads\ht105_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6927"/>
            <a:ext cx="8887691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b)</a:t>
            </a:r>
            <a:r>
              <a:rPr lang="en-US" smtClean="0"/>
              <a:t>  </a:t>
            </a:r>
            <a:r>
              <a:rPr lang="en-US" dirty="0" smtClean="0"/>
              <a:t>			Root 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which produce suckers can easily propagated</a:t>
            </a:r>
          </a:p>
          <a:p>
            <a:r>
              <a:rPr lang="en-US" dirty="0" smtClean="0"/>
              <a:t>Roots</a:t>
            </a:r>
          </a:p>
          <a:p>
            <a:pPr lvl="3"/>
            <a:r>
              <a:rPr lang="en-US" dirty="0" smtClean="0"/>
              <a:t>1 cm thickness</a:t>
            </a:r>
          </a:p>
          <a:p>
            <a:pPr lvl="3"/>
            <a:r>
              <a:rPr lang="en-US" dirty="0" smtClean="0"/>
              <a:t>10-20 cm length</a:t>
            </a:r>
          </a:p>
          <a:p>
            <a:r>
              <a:rPr lang="en-US" dirty="0" smtClean="0"/>
              <a:t>Planted horizontally in well prepared beds</a:t>
            </a:r>
          </a:p>
          <a:p>
            <a:pPr marL="1371600" lvl="3" indent="0">
              <a:buNone/>
            </a:pPr>
            <a:r>
              <a:rPr lang="en-US" dirty="0" smtClean="0"/>
              <a:t> 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18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to type</a:t>
            </a:r>
          </a:p>
          <a:p>
            <a:r>
              <a:rPr lang="en-US" dirty="0" smtClean="0"/>
              <a:t>Some plants produce little or no viable seed (banana, pineapple)</a:t>
            </a:r>
          </a:p>
          <a:p>
            <a:r>
              <a:rPr lang="en-US" dirty="0" smtClean="0"/>
              <a:t>Early bearing</a:t>
            </a:r>
          </a:p>
          <a:p>
            <a:r>
              <a:rPr lang="en-US" dirty="0" err="1"/>
              <a:t>offsprings</a:t>
            </a:r>
            <a:r>
              <a:rPr lang="en-US" dirty="0"/>
              <a:t> are genetically identical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/>
              <a:t>Only one parent is required</a:t>
            </a:r>
          </a:p>
        </p:txBody>
      </p:sp>
    </p:spTree>
    <p:extLst>
      <p:ext uri="{BB962C8B-B14F-4D97-AF65-F5344CB8AC3E}">
        <p14:creationId xmlns:p14="http://schemas.microsoft.com/office/powerpoint/2010/main" val="19989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Zubair\Downloads\ht105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5770553" cy="418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ubair\Downloads\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5181600" cy="36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c)</a:t>
            </a:r>
            <a:r>
              <a:rPr lang="en-US" dirty="0" smtClean="0"/>
              <a:t>  </a:t>
            </a:r>
            <a:r>
              <a:rPr lang="en-US" dirty="0" smtClean="0"/>
              <a:t>			 Leaf 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Thick and fleshy leaves</a:t>
            </a:r>
          </a:p>
          <a:p>
            <a:r>
              <a:rPr lang="en-US" dirty="0" smtClean="0"/>
              <a:t>Leaf blade and section are used</a:t>
            </a:r>
          </a:p>
          <a:p>
            <a:r>
              <a:rPr lang="en-US" dirty="0" smtClean="0"/>
              <a:t>Roots developed </a:t>
            </a:r>
            <a:r>
              <a:rPr lang="en-US" dirty="0"/>
              <a:t>on Leaf blade </a:t>
            </a:r>
            <a:r>
              <a:rPr lang="en-US" dirty="0" smtClean="0"/>
              <a:t>or section</a:t>
            </a:r>
          </a:p>
          <a:p>
            <a:r>
              <a:rPr lang="en-US" dirty="0" smtClean="0"/>
              <a:t>Some flowering plants propagate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Sansevieria</a:t>
            </a:r>
            <a:r>
              <a:rPr lang="en-US" dirty="0" smtClean="0"/>
              <a:t>, begonia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Zubair\Downloads\RHS_PUB0002117_711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4636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ubair\Downloads\leaf-cuttings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7" y="2730860"/>
            <a:ext cx="5139136" cy="386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ubair\Downloads\ht105_45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98" y="60829"/>
            <a:ext cx="4036220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d) </a:t>
            </a:r>
            <a:r>
              <a:rPr lang="en-US" dirty="0" smtClean="0"/>
              <a:t>		Leaf bud 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 of leaf blade, petiole, short piece of stem with axillary bud</a:t>
            </a:r>
          </a:p>
          <a:p>
            <a:r>
              <a:rPr lang="en-US" dirty="0" smtClean="0"/>
              <a:t>10-15cm portion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Blackberry, raspberry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Zubair\Downloads\fig3_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096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0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Zubair\Downloads\story-five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2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</a:t>
            </a:r>
            <a:r>
              <a:rPr lang="en-US" dirty="0"/>
              <a:t>gradually lose their </a:t>
            </a:r>
            <a:r>
              <a:rPr lang="en-US" dirty="0" smtClean="0"/>
              <a:t>vigour</a:t>
            </a:r>
          </a:p>
          <a:p>
            <a:r>
              <a:rPr lang="en-US" dirty="0" smtClean="0"/>
              <a:t>Short lived</a:t>
            </a:r>
          </a:p>
          <a:p>
            <a:r>
              <a:rPr lang="en-US" dirty="0" smtClean="0"/>
              <a:t>No new variety can evolved</a:t>
            </a:r>
          </a:p>
          <a:p>
            <a:r>
              <a:rPr lang="en-US" dirty="0" smtClean="0"/>
              <a:t>Require technical skills</a:t>
            </a:r>
          </a:p>
          <a:p>
            <a:r>
              <a:rPr lang="en-US" dirty="0" smtClean="0"/>
              <a:t>Some time expensive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asexual propagation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Cutting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Grafting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Layering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Clonal propagation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Micro propagation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A- 			Cutting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Piece of plant that produce roots and develop into full plant</a:t>
            </a:r>
          </a:p>
          <a:p>
            <a:r>
              <a:rPr lang="en-US" dirty="0" smtClean="0"/>
              <a:t>Cutting may be</a:t>
            </a:r>
          </a:p>
          <a:p>
            <a:pPr lvl="3"/>
            <a:r>
              <a:rPr lang="en-US" sz="2800" dirty="0" smtClean="0"/>
              <a:t>Stem</a:t>
            </a:r>
          </a:p>
          <a:p>
            <a:pPr lvl="3"/>
            <a:r>
              <a:rPr lang="en-US" sz="2800" dirty="0" smtClean="0"/>
              <a:t>Root</a:t>
            </a:r>
          </a:p>
          <a:p>
            <a:pPr lvl="3"/>
            <a:r>
              <a:rPr lang="en-US" sz="2800" dirty="0" smtClean="0"/>
              <a:t>Leaf</a:t>
            </a:r>
          </a:p>
          <a:p>
            <a:pPr lvl="3"/>
            <a:r>
              <a:rPr lang="en-US" sz="2800" dirty="0" smtClean="0"/>
              <a:t>Bud</a:t>
            </a:r>
          </a:p>
          <a:p>
            <a:pPr lvl="3"/>
            <a:r>
              <a:rPr lang="en-US" sz="2800" dirty="0" smtClean="0"/>
              <a:t>shoot</a:t>
            </a:r>
          </a:p>
        </p:txBody>
      </p:sp>
    </p:spTree>
    <p:extLst>
      <p:ext uri="{BB962C8B-B14F-4D97-AF65-F5344CB8AC3E}">
        <p14:creationId xmlns:p14="http://schemas.microsoft.com/office/powerpoint/2010/main" val="8088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Merits of cutting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</a:t>
            </a:r>
          </a:p>
          <a:p>
            <a:r>
              <a:rPr lang="en-US" dirty="0" smtClean="0"/>
              <a:t>Cheaper</a:t>
            </a:r>
          </a:p>
          <a:p>
            <a:r>
              <a:rPr lang="en-US" dirty="0" smtClean="0"/>
              <a:t>Stock-scion relation avoided </a:t>
            </a:r>
          </a:p>
          <a:p>
            <a:r>
              <a:rPr lang="en-US" dirty="0" smtClean="0"/>
              <a:t>Large no. can produce in short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Stem cutting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Root cutting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Leaf cutting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Leaf bed cutting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a)          		Stem 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stem cutting are used</a:t>
            </a:r>
          </a:p>
          <a:p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Hardwood cutting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Semi-hardwood cutting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Softwood cutting</a:t>
            </a:r>
          </a:p>
        </p:txBody>
      </p:sp>
    </p:spTree>
    <p:extLst>
      <p:ext uri="{BB962C8B-B14F-4D97-AF65-F5344CB8AC3E}">
        <p14:creationId xmlns:p14="http://schemas.microsoft.com/office/powerpoint/2010/main" val="32492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 Hardwood 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Cutting from</a:t>
            </a:r>
          </a:p>
          <a:p>
            <a:pPr lvl="3"/>
            <a:r>
              <a:rPr lang="en-US" dirty="0" smtClean="0"/>
              <a:t>Past season’s growth</a:t>
            </a:r>
          </a:p>
          <a:p>
            <a:pPr lvl="3"/>
            <a:r>
              <a:rPr lang="en-US" dirty="0" smtClean="0"/>
              <a:t>Matured and lignified</a:t>
            </a:r>
          </a:p>
          <a:p>
            <a:pPr lvl="3"/>
            <a:r>
              <a:rPr lang="en-US" dirty="0" smtClean="0"/>
              <a:t>Generally one yea old</a:t>
            </a:r>
          </a:p>
          <a:p>
            <a:r>
              <a:rPr lang="en-US" dirty="0" smtClean="0"/>
              <a:t>Simplest method </a:t>
            </a:r>
          </a:p>
          <a:p>
            <a:r>
              <a:rPr lang="en-US" dirty="0" smtClean="0"/>
              <a:t>Easily handled and transported</a:t>
            </a:r>
          </a:p>
          <a:p>
            <a:r>
              <a:rPr lang="en-US" dirty="0" smtClean="0"/>
              <a:t>Length of cutting 10-45 cm</a:t>
            </a:r>
          </a:p>
          <a:p>
            <a:r>
              <a:rPr lang="en-US" dirty="0" smtClean="0"/>
              <a:t>Pencil thickness</a:t>
            </a:r>
          </a:p>
          <a:p>
            <a:r>
              <a:rPr lang="en-US" dirty="0" smtClean="0"/>
              <a:t>Have at least two buds</a:t>
            </a:r>
          </a:p>
        </p:txBody>
      </p:sp>
    </p:spTree>
    <p:extLst>
      <p:ext uri="{BB962C8B-B14F-4D97-AF65-F5344CB8AC3E}">
        <p14:creationId xmlns:p14="http://schemas.microsoft.com/office/powerpoint/2010/main" val="2997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321</Words>
  <Application>Microsoft Office PowerPoint</Application>
  <PresentationFormat>On-screen Show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A-sexual or vegetative propagation</vt:lpstr>
      <vt:lpstr>Advantages</vt:lpstr>
      <vt:lpstr>Disadvantages</vt:lpstr>
      <vt:lpstr>Methods of asexual propagation </vt:lpstr>
      <vt:lpstr>A-    Cutting </vt:lpstr>
      <vt:lpstr>Merits of cutting </vt:lpstr>
      <vt:lpstr>Types of Cutting</vt:lpstr>
      <vt:lpstr>a)            Stem Cutting</vt:lpstr>
      <vt:lpstr>i- Hardwood cutting</vt:lpstr>
      <vt:lpstr>Procedure </vt:lpstr>
      <vt:lpstr>PowerPoint Presentation</vt:lpstr>
      <vt:lpstr>PowerPoint Presentation</vt:lpstr>
      <vt:lpstr>ii-    semi-hardwood cutting </vt:lpstr>
      <vt:lpstr>PowerPoint Presentation</vt:lpstr>
      <vt:lpstr>PowerPoint Presentation</vt:lpstr>
      <vt:lpstr>iii- softwood cutting</vt:lpstr>
      <vt:lpstr>PowerPoint Presentation</vt:lpstr>
      <vt:lpstr>PowerPoint Presentation</vt:lpstr>
      <vt:lpstr>b)     Root cutting</vt:lpstr>
      <vt:lpstr>PowerPoint Presentation</vt:lpstr>
      <vt:lpstr>c)      Leaf cutting</vt:lpstr>
      <vt:lpstr>PowerPoint Presentation</vt:lpstr>
      <vt:lpstr>d)   Leaf bud cutting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Zubair</dc:creator>
  <cp:lastModifiedBy>Zubair</cp:lastModifiedBy>
  <cp:revision>18</cp:revision>
  <dcterms:created xsi:type="dcterms:W3CDTF">2006-08-16T00:00:00Z</dcterms:created>
  <dcterms:modified xsi:type="dcterms:W3CDTF">2013-12-15T16:39:35Z</dcterms:modified>
</cp:coreProperties>
</file>