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E5FDEC1-1E8B-4E85-B37D-E853FEAC2FBC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52289E9-FCE1-4ED9-B72F-3C0FE9C374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496235" cy="170216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572435" cy="175112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INSTRUCTOR: FARHEEN MALIK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2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408664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 IN A DEMOCRATIC SETUP: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ability of constructive and independent thinking.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provide equal opportunities to all.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wide range if wholesome interests in each pupil by providing for learning through cooperative work.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17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develop love and respect for others. It should develop human relations.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provide  for training in dignity of labor.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should cater to the individual differences among children and teach them accordingly.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6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087136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Individuals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Cultural Aims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Vocational Aims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3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7200"/>
            <a:ext cx="7024744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KNOWLEDGE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95400"/>
            <a:ext cx="6777317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Knowledge is essential for every human beings.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is the aid to achieve life values.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builds up the mind and satisfies the mental hunger.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Through knowledge the communication and the exchange of ideas and experience is possible,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Knowledge is the building blocks of good character and personality.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3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INDIVIDUAL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focuses on all round development of individuality of the child.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a good individual will become a good citizen.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Individuality is inevitable for” self expression” and “self actualization”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is complete development of the individual so that he can make an original contribution to human life according to best of the capacity..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4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SOCIAL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 is a social being.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one is able to live without the cooperation of the society,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the child to fit into the society and to satisfy the social needs.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2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MORAL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man who is morally high is always adopts the way which is desirable to the society.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cultivates truth, beauty and goodness in the mind of the child which are the essence of morality.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7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CULTURAL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Culture is an important part of society and it can affects the behavior of the individuals.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to preserve culture as well as to reform it in a new acceptable manner.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4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VOCATIONAL AIM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modern aim of education.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helps to achieve vocation to satisfy the primary needs of a man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i..e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food, shelter and clothes.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Vocational education enables an individual to earn his livelihood comfortable.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3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0668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AIMS OF EDUCATION IN A TOTALITARIAN STATE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495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individual must be trained to subordinated his interest to the interest of the state.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Every child must follow a rigorous code of discipline.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Physical education and military tanning are given 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student is made to realize the value and importance of obedience and conformity.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8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</TotalTime>
  <Words>443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AIMS OF EDUCATION</vt:lpstr>
      <vt:lpstr>AIMS OF EDUCATION</vt:lpstr>
      <vt:lpstr>KNOWLEDGE AIM</vt:lpstr>
      <vt:lpstr>INDIVIDUAL AIM</vt:lpstr>
      <vt:lpstr>SOCIAL AIM</vt:lpstr>
      <vt:lpstr>MORAL AIM</vt:lpstr>
      <vt:lpstr>CULTURAL AIM</vt:lpstr>
      <vt:lpstr>VOCATIONAL AIM</vt:lpstr>
      <vt:lpstr>AIMS OF EDUCATION IN A TOTALITARIAN STATE</vt:lpstr>
      <vt:lpstr>AIMS OF EDUCATION IN A DEMOCRATIC SETUP:</vt:lpstr>
      <vt:lpstr>PowerPoint Presentation</vt:lpstr>
      <vt:lpstr>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of Education</dc:title>
  <dc:creator>computer fix</dc:creator>
  <cp:lastModifiedBy>computer fix</cp:lastModifiedBy>
  <cp:revision>12</cp:revision>
  <dcterms:created xsi:type="dcterms:W3CDTF">2020-10-24T09:58:58Z</dcterms:created>
  <dcterms:modified xsi:type="dcterms:W3CDTF">2020-10-25T18:24:49Z</dcterms:modified>
</cp:coreProperties>
</file>