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87B91A-3AE9-4A3F-8A83-EF6F4F283DD6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E68D33-D26E-43F5-ADB9-04F11B3E04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590800"/>
            <a:ext cx="8458200" cy="1222375"/>
          </a:xfrm>
        </p:spPr>
        <p:txBody>
          <a:bodyPr/>
          <a:lstStyle/>
          <a:p>
            <a:r>
              <a:rPr lang="en-US" dirty="0" smtClean="0"/>
              <a:t>Problems of development support communication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Topic 16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6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Financial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Development program production</a:t>
            </a:r>
          </a:p>
          <a:p>
            <a:r>
              <a:rPr lang="en-US" dirty="0" smtClean="0"/>
              <a:t>Technological imperatives</a:t>
            </a:r>
          </a:p>
          <a:p>
            <a:r>
              <a:rPr lang="en-US" dirty="0" smtClean="0"/>
              <a:t>Personnel training</a:t>
            </a:r>
          </a:p>
          <a:p>
            <a:r>
              <a:rPr lang="en-US" dirty="0" smtClean="0"/>
              <a:t>Field research</a:t>
            </a:r>
          </a:p>
          <a:p>
            <a:r>
              <a:rPr lang="en-US" dirty="0" smtClean="0"/>
              <a:t>Financial imbalances</a:t>
            </a:r>
          </a:p>
          <a:p>
            <a:r>
              <a:rPr lang="en-US" dirty="0" smtClean="0"/>
              <a:t>Corruption</a:t>
            </a:r>
          </a:p>
          <a:p>
            <a:r>
              <a:rPr lang="en-US" dirty="0" smtClean="0"/>
              <a:t>Misuse of available funds</a:t>
            </a:r>
          </a:p>
          <a:p>
            <a:r>
              <a:rPr lang="en-US" dirty="0" smtClean="0"/>
              <a:t>Lack of resources</a:t>
            </a:r>
            <a:endParaRPr lang="en-US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Lack of education and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on the part of audience and change agent</a:t>
            </a:r>
          </a:p>
          <a:p>
            <a:r>
              <a:rPr lang="en-US" dirty="0" smtClean="0"/>
              <a:t>Lack of training institutions</a:t>
            </a:r>
            <a:endParaRPr lang="en-US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Control over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of government or political elites</a:t>
            </a:r>
          </a:p>
          <a:p>
            <a:r>
              <a:rPr lang="en-US" dirty="0" smtClean="0"/>
              <a:t>No free flow of information</a:t>
            </a:r>
          </a:p>
          <a:p>
            <a:r>
              <a:rPr lang="en-US" dirty="0" smtClean="0"/>
              <a:t>Political propaganda purposes</a:t>
            </a:r>
          </a:p>
          <a:p>
            <a:r>
              <a:rPr lang="en-US" dirty="0" smtClean="0"/>
              <a:t>Lack of confidence on the part of audience</a:t>
            </a:r>
          </a:p>
          <a:p>
            <a:r>
              <a:rPr lang="en-US" dirty="0" smtClean="0"/>
              <a:t>Media lose credibility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Political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stable political setup</a:t>
            </a:r>
          </a:p>
          <a:p>
            <a:r>
              <a:rPr lang="en-US" dirty="0" smtClean="0"/>
              <a:t>D</a:t>
            </a:r>
            <a:r>
              <a:rPr lang="en-US" dirty="0" smtClean="0"/>
              <a:t>isorganized institution</a:t>
            </a:r>
          </a:p>
          <a:p>
            <a:r>
              <a:rPr lang="en-US" dirty="0" smtClean="0"/>
              <a:t>Imbalances among power distribution</a:t>
            </a:r>
          </a:p>
          <a:p>
            <a:r>
              <a:rPr lang="en-US" dirty="0" smtClean="0"/>
              <a:t>Lack of participation in decision-making process</a:t>
            </a:r>
          </a:p>
          <a:p>
            <a:r>
              <a:rPr lang="en-US" dirty="0" smtClean="0"/>
              <a:t>Distrust between public and policy-makers</a:t>
            </a:r>
            <a:endParaRPr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Economic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Unequal distribution of resources</a:t>
            </a:r>
          </a:p>
          <a:p>
            <a:r>
              <a:rPr lang="en-US" dirty="0" smtClean="0"/>
              <a:t>Economic inequality</a:t>
            </a:r>
          </a:p>
          <a:p>
            <a:r>
              <a:rPr lang="en-US" dirty="0" smtClean="0"/>
              <a:t>Lack of self-reliance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socio-cultural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Diversity in languages, customs, traditions and religion</a:t>
            </a:r>
          </a:p>
          <a:p>
            <a:r>
              <a:rPr lang="en-US" dirty="0" smtClean="0"/>
              <a:t>Two growing problems:</a:t>
            </a:r>
          </a:p>
          <a:p>
            <a:pPr lvl="1"/>
            <a:r>
              <a:rPr lang="en-US" dirty="0" smtClean="0"/>
              <a:t>Socio-cultural diversities existed within developing societies</a:t>
            </a:r>
          </a:p>
          <a:p>
            <a:pPr lvl="1"/>
            <a:r>
              <a:rPr lang="en-US" dirty="0" smtClean="0"/>
              <a:t>Control of an elitist culture over media contents</a:t>
            </a:r>
            <a:endParaRPr lang="en-US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Administrative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Lethargic, non-</a:t>
            </a:r>
            <a:r>
              <a:rPr lang="en-US" dirty="0" err="1" smtClean="0"/>
              <a:t>coopertaive</a:t>
            </a:r>
            <a:r>
              <a:rPr lang="en-US" dirty="0" smtClean="0"/>
              <a:t> and disinterested</a:t>
            </a:r>
          </a:p>
          <a:p>
            <a:r>
              <a:rPr lang="en-US" dirty="0" smtClean="0"/>
              <a:t>Pressure and monetary interest</a:t>
            </a:r>
          </a:p>
          <a:p>
            <a:r>
              <a:rPr lang="en-US" dirty="0" smtClean="0"/>
              <a:t>Delaying tactics</a:t>
            </a:r>
          </a:p>
          <a:p>
            <a:r>
              <a:rPr lang="en-US" dirty="0" smtClean="0"/>
              <a:t>Bureaucratic stiff-neck culture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0"/>
            <a:ext cx="8686800" cy="8382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</TotalTime>
  <Words>178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Problems of development support communication</vt:lpstr>
      <vt:lpstr>1. Financial problem</vt:lpstr>
      <vt:lpstr>2. Lack of education and training</vt:lpstr>
      <vt:lpstr>3. Control over media</vt:lpstr>
      <vt:lpstr>4. Political problem</vt:lpstr>
      <vt:lpstr>5. Economic problem</vt:lpstr>
      <vt:lpstr>6. socio-cultural problem</vt:lpstr>
      <vt:lpstr>7. Administrative problem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Problems of development support communication</dc:title>
  <dc:creator>4Bro</dc:creator>
  <cp:lastModifiedBy>4Bro</cp:lastModifiedBy>
  <cp:revision>17</cp:revision>
  <dcterms:created xsi:type="dcterms:W3CDTF">2020-11-06T06:51:04Z</dcterms:created>
  <dcterms:modified xsi:type="dcterms:W3CDTF">2020-11-06T07:34:35Z</dcterms:modified>
</cp:coreProperties>
</file>