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 id="2147483972" r:id="rId28"/>
    <p:sldMasterId id="2147483984" r:id="rId29"/>
    <p:sldMasterId id="2147483996" r:id="rId30"/>
    <p:sldMasterId id="2147484008" r:id="rId31"/>
    <p:sldMasterId id="2147484020" r:id="rId32"/>
    <p:sldMasterId id="2147484032" r:id="rId33"/>
    <p:sldMasterId id="2147484044" r:id="rId34"/>
    <p:sldMasterId id="2147484056" r:id="rId35"/>
    <p:sldMasterId id="2147484068" r:id="rId36"/>
    <p:sldMasterId id="2147484080" r:id="rId37"/>
    <p:sldMasterId id="2147484092" r:id="rId38"/>
  </p:sldMasterIdLst>
  <p:sldIdLst>
    <p:sldId id="315" r:id="rId39"/>
    <p:sldId id="258" r:id="rId40"/>
    <p:sldId id="312" r:id="rId41"/>
    <p:sldId id="313" r:id="rId42"/>
    <p:sldId id="316" r:id="rId43"/>
    <p:sldId id="261" r:id="rId44"/>
    <p:sldId id="263" r:id="rId45"/>
    <p:sldId id="267" r:id="rId46"/>
    <p:sldId id="269" r:id="rId47"/>
    <p:sldId id="268" r:id="rId48"/>
    <p:sldId id="270" r:id="rId49"/>
    <p:sldId id="272" r:id="rId50"/>
    <p:sldId id="274" r:id="rId51"/>
    <p:sldId id="275" r:id="rId52"/>
    <p:sldId id="276" r:id="rId53"/>
    <p:sldId id="277" r:id="rId54"/>
    <p:sldId id="278" r:id="rId55"/>
    <p:sldId id="279" r:id="rId56"/>
    <p:sldId id="280" r:id="rId57"/>
    <p:sldId id="281" r:id="rId58"/>
    <p:sldId id="282" r:id="rId59"/>
    <p:sldId id="283" r:id="rId60"/>
    <p:sldId id="284" r:id="rId61"/>
    <p:sldId id="285" r:id="rId62"/>
    <p:sldId id="286" r:id="rId63"/>
    <p:sldId id="287" r:id="rId64"/>
    <p:sldId id="288" r:id="rId65"/>
    <p:sldId id="289" r:id="rId66"/>
    <p:sldId id="290" r:id="rId67"/>
    <p:sldId id="291" r:id="rId68"/>
    <p:sldId id="292" r:id="rId69"/>
    <p:sldId id="293" r:id="rId70"/>
    <p:sldId id="294" r:id="rId71"/>
    <p:sldId id="295" r:id="rId72"/>
    <p:sldId id="296" r:id="rId73"/>
    <p:sldId id="297" r:id="rId74"/>
    <p:sldId id="298" r:id="rId75"/>
    <p:sldId id="299" r:id="rId76"/>
    <p:sldId id="300" r:id="rId77"/>
    <p:sldId id="301" r:id="rId78"/>
    <p:sldId id="302" r:id="rId79"/>
    <p:sldId id="303" r:id="rId80"/>
    <p:sldId id="304" r:id="rId81"/>
    <p:sldId id="305" r:id="rId82"/>
    <p:sldId id="306" r:id="rId83"/>
    <p:sldId id="307" r:id="rId84"/>
    <p:sldId id="308" r:id="rId85"/>
    <p:sldId id="309" r:id="rId86"/>
    <p:sldId id="310" r:id="rId87"/>
    <p:sldId id="311" r:id="rId88"/>
    <p:sldId id="314"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4.xml"/><Relationship Id="rId47" Type="http://schemas.openxmlformats.org/officeDocument/2006/relationships/slide" Target="slides/slide9.xml"/><Relationship Id="rId63" Type="http://schemas.openxmlformats.org/officeDocument/2006/relationships/slide" Target="slides/slide25.xml"/><Relationship Id="rId68" Type="http://schemas.openxmlformats.org/officeDocument/2006/relationships/slide" Target="slides/slide30.xml"/><Relationship Id="rId84" Type="http://schemas.openxmlformats.org/officeDocument/2006/relationships/slide" Target="slides/slide46.xml"/><Relationship Id="rId89" Type="http://schemas.openxmlformats.org/officeDocument/2006/relationships/slide" Target="slides/slide5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5.xml"/><Relationship Id="rId58" Type="http://schemas.openxmlformats.org/officeDocument/2006/relationships/slide" Target="slides/slide20.xml"/><Relationship Id="rId74" Type="http://schemas.openxmlformats.org/officeDocument/2006/relationships/slide" Target="slides/slide36.xml"/><Relationship Id="rId79" Type="http://schemas.openxmlformats.org/officeDocument/2006/relationships/slide" Target="slides/slide41.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5.xml"/><Relationship Id="rId48" Type="http://schemas.openxmlformats.org/officeDocument/2006/relationships/slide" Target="slides/slide10.xml"/><Relationship Id="rId64" Type="http://schemas.openxmlformats.org/officeDocument/2006/relationships/slide" Target="slides/slide26.xml"/><Relationship Id="rId69" Type="http://schemas.openxmlformats.org/officeDocument/2006/relationships/slide" Target="slides/slide31.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80" Type="http://schemas.openxmlformats.org/officeDocument/2006/relationships/slide" Target="slides/slide42.xml"/><Relationship Id="rId85" Type="http://schemas.openxmlformats.org/officeDocument/2006/relationships/slide" Target="slides/slide47.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20" Type="http://schemas.openxmlformats.org/officeDocument/2006/relationships/slideMaster" Target="slideMasters/slideMaster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slide" Target="slides/slide37.xml"/><Relationship Id="rId83" Type="http://schemas.openxmlformats.org/officeDocument/2006/relationships/slide" Target="slides/slide45.xml"/><Relationship Id="rId88" Type="http://schemas.openxmlformats.org/officeDocument/2006/relationships/slide" Target="slides/slide50.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slide" Target="slides/slide1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slide" Target="slides/slide43.xml"/><Relationship Id="rId86" Type="http://schemas.openxmlformats.org/officeDocument/2006/relationships/slide" Target="slides/slide48.xml"/><Relationship Id="rId9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xml"/><Relationship Id="rId34" Type="http://schemas.openxmlformats.org/officeDocument/2006/relationships/slideMaster" Target="slideMasters/slideMaster34.xml"/><Relationship Id="rId50" Type="http://schemas.openxmlformats.org/officeDocument/2006/relationships/slide" Target="slides/slide12.xml"/><Relationship Id="rId55" Type="http://schemas.openxmlformats.org/officeDocument/2006/relationships/slide" Target="slides/slide17.xml"/><Relationship Id="rId76" Type="http://schemas.openxmlformats.org/officeDocument/2006/relationships/slide" Target="slides/slide38.xml"/><Relationship Id="rId7" Type="http://schemas.openxmlformats.org/officeDocument/2006/relationships/slideMaster" Target="slideMasters/slideMaster7.xml"/><Relationship Id="rId71" Type="http://schemas.openxmlformats.org/officeDocument/2006/relationships/slide" Target="slides/slide33.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2.xml"/><Relationship Id="rId45" Type="http://schemas.openxmlformats.org/officeDocument/2006/relationships/slide" Target="slides/slide7.xml"/><Relationship Id="rId66" Type="http://schemas.openxmlformats.org/officeDocument/2006/relationships/slide" Target="slides/slide28.xml"/><Relationship Id="rId87" Type="http://schemas.openxmlformats.org/officeDocument/2006/relationships/slide" Target="slides/slide49.xml"/><Relationship Id="rId61" Type="http://schemas.openxmlformats.org/officeDocument/2006/relationships/slide" Target="slides/slide23.xml"/><Relationship Id="rId82" Type="http://schemas.openxmlformats.org/officeDocument/2006/relationships/slide" Target="slides/slide4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8.xml"/><Relationship Id="rId77"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5E269C-4588-45BC-8E23-C7FC136B47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7C36C49-3A30-42BE-8C4E-2A78ADE6F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8566B92-1324-4A7F-AF32-304517E7ABC3}"/>
              </a:ext>
            </a:extLst>
          </p:cNvPr>
          <p:cNvSpPr>
            <a:spLocks noGrp="1"/>
          </p:cNvSpPr>
          <p:nvPr>
            <p:ph type="dt" sz="half" idx="10"/>
          </p:nvPr>
        </p:nvSpPr>
        <p:spPr/>
        <p:txBody>
          <a:bodyPr/>
          <a:lstStyle/>
          <a:p>
            <a:fld id="{4135D0F3-2845-4D03-B64B-C8199B9D0AF6}" type="datetimeFigureOut">
              <a:rPr lang="en-US" smtClean="0"/>
              <a:t>4/25/2018</a:t>
            </a:fld>
            <a:endParaRPr lang="en-US"/>
          </a:p>
        </p:txBody>
      </p:sp>
      <p:sp>
        <p:nvSpPr>
          <p:cNvPr id="5" name="Footer Placeholder 4">
            <a:extLst>
              <a:ext uri="{FF2B5EF4-FFF2-40B4-BE49-F238E27FC236}">
                <a16:creationId xmlns:a16="http://schemas.microsoft.com/office/drawing/2014/main" xmlns="" id="{C2BF7413-F39B-43E6-BEAA-C10081CFF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34BB1A-8312-4966-A546-A0509DCCAE7D}"/>
              </a:ext>
            </a:extLst>
          </p:cNvPr>
          <p:cNvSpPr>
            <a:spLocks noGrp="1"/>
          </p:cNvSpPr>
          <p:nvPr>
            <p:ph type="sldNum" sz="quarter" idx="12"/>
          </p:nvPr>
        </p:nvSpPr>
        <p:spPr/>
        <p:txBody>
          <a:bodyPr/>
          <a:lstStyle/>
          <a:p>
            <a:fld id="{2B29D287-F1A5-4589-AEE7-D7D2EF0CF6C6}" type="slidenum">
              <a:rPr lang="en-US" smtClean="0"/>
              <a:t>‹#›</a:t>
            </a:fld>
            <a:endParaRPr lang="en-US"/>
          </a:p>
        </p:txBody>
      </p:sp>
    </p:spTree>
    <p:extLst>
      <p:ext uri="{BB962C8B-B14F-4D97-AF65-F5344CB8AC3E}">
        <p14:creationId xmlns:p14="http://schemas.microsoft.com/office/powerpoint/2010/main" val="2833443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51020-94A9-4C45-9456-4ADBB25E56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2A1F0B5-F586-410C-977F-D813B6E46C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99588B7-2E66-4F32-93DD-7AC73CF1DD48}"/>
              </a:ext>
            </a:extLst>
          </p:cNvPr>
          <p:cNvSpPr>
            <a:spLocks noGrp="1"/>
          </p:cNvSpPr>
          <p:nvPr>
            <p:ph type="dt" sz="half" idx="10"/>
          </p:nvPr>
        </p:nvSpPr>
        <p:spPr/>
        <p:txBody>
          <a:bodyPr/>
          <a:lstStyle/>
          <a:p>
            <a:fld id="{4135D0F3-2845-4D03-B64B-C8199B9D0AF6}" type="datetimeFigureOut">
              <a:rPr lang="en-US" smtClean="0"/>
              <a:t>4/25/2018</a:t>
            </a:fld>
            <a:endParaRPr lang="en-US"/>
          </a:p>
        </p:txBody>
      </p:sp>
      <p:sp>
        <p:nvSpPr>
          <p:cNvPr id="5" name="Footer Placeholder 4">
            <a:extLst>
              <a:ext uri="{FF2B5EF4-FFF2-40B4-BE49-F238E27FC236}">
                <a16:creationId xmlns:a16="http://schemas.microsoft.com/office/drawing/2014/main" xmlns="" id="{0EF9FBB9-1C61-4F9D-A3D8-BF9068566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9F1E7A0-6A81-4388-A0DA-279B900C75ED}"/>
              </a:ext>
            </a:extLst>
          </p:cNvPr>
          <p:cNvSpPr>
            <a:spLocks noGrp="1"/>
          </p:cNvSpPr>
          <p:nvPr>
            <p:ph type="sldNum" sz="quarter" idx="12"/>
          </p:nvPr>
        </p:nvSpPr>
        <p:spPr/>
        <p:txBody>
          <a:bodyPr/>
          <a:lstStyle/>
          <a:p>
            <a:fld id="{2B29D287-F1A5-4589-AEE7-D7D2EF0CF6C6}" type="slidenum">
              <a:rPr lang="en-US" smtClean="0"/>
              <a:t>‹#›</a:t>
            </a:fld>
            <a:endParaRPr lang="en-US"/>
          </a:p>
        </p:txBody>
      </p:sp>
    </p:spTree>
    <p:extLst>
      <p:ext uri="{BB962C8B-B14F-4D97-AF65-F5344CB8AC3E}">
        <p14:creationId xmlns:p14="http://schemas.microsoft.com/office/powerpoint/2010/main" val="2464661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7891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0977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2097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6072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929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1699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0745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9862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0189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03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C82E5D4-0DAC-4B91-9440-0B6B7AF73340}"/>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EB29F80-F1B9-4294-8743-4FC8A1D38739}"/>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76CA71B-755A-4139-87D0-B7706BB5340A}"/>
              </a:ext>
            </a:extLst>
          </p:cNvPr>
          <p:cNvSpPr>
            <a:spLocks noGrp="1"/>
          </p:cNvSpPr>
          <p:nvPr>
            <p:ph type="dt" sz="half" idx="10"/>
          </p:nvPr>
        </p:nvSpPr>
        <p:spPr/>
        <p:txBody>
          <a:bodyPr/>
          <a:lstStyle/>
          <a:p>
            <a:fld id="{4135D0F3-2845-4D03-B64B-C8199B9D0AF6}" type="datetimeFigureOut">
              <a:rPr lang="en-US" smtClean="0"/>
              <a:t>4/25/2018</a:t>
            </a:fld>
            <a:endParaRPr lang="en-US"/>
          </a:p>
        </p:txBody>
      </p:sp>
      <p:sp>
        <p:nvSpPr>
          <p:cNvPr id="5" name="Footer Placeholder 4">
            <a:extLst>
              <a:ext uri="{FF2B5EF4-FFF2-40B4-BE49-F238E27FC236}">
                <a16:creationId xmlns:a16="http://schemas.microsoft.com/office/drawing/2014/main" xmlns="" id="{955DFCCB-F3EE-4437-897C-33E9B2441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BA78564-1439-4EDA-9D20-A0EBD0C6ACBF}"/>
              </a:ext>
            </a:extLst>
          </p:cNvPr>
          <p:cNvSpPr>
            <a:spLocks noGrp="1"/>
          </p:cNvSpPr>
          <p:nvPr>
            <p:ph type="sldNum" sz="quarter" idx="12"/>
          </p:nvPr>
        </p:nvSpPr>
        <p:spPr/>
        <p:txBody>
          <a:bodyPr/>
          <a:lstStyle/>
          <a:p>
            <a:fld id="{2B29D287-F1A5-4589-AEE7-D7D2EF0CF6C6}" type="slidenum">
              <a:rPr lang="en-US" smtClean="0"/>
              <a:t>‹#›</a:t>
            </a:fld>
            <a:endParaRPr lang="en-US"/>
          </a:p>
        </p:txBody>
      </p:sp>
    </p:spTree>
    <p:extLst>
      <p:ext uri="{BB962C8B-B14F-4D97-AF65-F5344CB8AC3E}">
        <p14:creationId xmlns:p14="http://schemas.microsoft.com/office/powerpoint/2010/main" val="33512641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6751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e-B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29116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6250401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e-B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3222969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572363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e-B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7" name="Date Placeholder 6"/>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8" name="Footer Placeholder 7"/>
          <p:cNvSpPr>
            <a:spLocks noGrp="1"/>
          </p:cNvSpPr>
          <p:nvPr>
            <p:ph type="ftr" sz="quarter" idx="11"/>
          </p:nvPr>
        </p:nvSpPr>
        <p:spPr/>
        <p:txBody>
          <a:bodyPr/>
          <a:lstStyle/>
          <a:p>
            <a:endParaRPr lang="be-BY">
              <a:solidFill>
                <a:prstClr val="black">
                  <a:tint val="75000"/>
                </a:prstClr>
              </a:solidFill>
            </a:endParaRPr>
          </a:p>
        </p:txBody>
      </p:sp>
      <p:sp>
        <p:nvSpPr>
          <p:cNvPr id="9" name="Slide Number Placeholder 8"/>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6063564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Date Placeholder 2"/>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4" name="Footer Placeholder 3"/>
          <p:cNvSpPr>
            <a:spLocks noGrp="1"/>
          </p:cNvSpPr>
          <p:nvPr>
            <p:ph type="ftr" sz="quarter" idx="11"/>
          </p:nvPr>
        </p:nvSpPr>
        <p:spPr/>
        <p:txBody>
          <a:bodyPr/>
          <a:lstStyle/>
          <a:p>
            <a:endParaRPr lang="be-BY">
              <a:solidFill>
                <a:prstClr val="black">
                  <a:tint val="75000"/>
                </a:prstClr>
              </a:solidFill>
            </a:endParaRPr>
          </a:p>
        </p:txBody>
      </p:sp>
      <p:sp>
        <p:nvSpPr>
          <p:cNvPr id="5" name="Slide Number Placeholder 4"/>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3392993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3" name="Footer Placeholder 2"/>
          <p:cNvSpPr>
            <a:spLocks noGrp="1"/>
          </p:cNvSpPr>
          <p:nvPr>
            <p:ph type="ftr" sz="quarter" idx="11"/>
          </p:nvPr>
        </p:nvSpPr>
        <p:spPr/>
        <p:txBody>
          <a:bodyPr/>
          <a:lstStyle/>
          <a:p>
            <a:endParaRPr lang="be-BY">
              <a:solidFill>
                <a:prstClr val="black">
                  <a:tint val="75000"/>
                </a:prstClr>
              </a:solidFill>
            </a:endParaRPr>
          </a:p>
        </p:txBody>
      </p:sp>
      <p:sp>
        <p:nvSpPr>
          <p:cNvPr id="4" name="Slide Number Placeholder 3"/>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9598547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7309451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213618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22228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6408721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e-B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9699821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e-B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7091047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3293464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e-B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1142102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2893803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e-B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7" name="Date Placeholder 6"/>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8" name="Footer Placeholder 7"/>
          <p:cNvSpPr>
            <a:spLocks noGrp="1"/>
          </p:cNvSpPr>
          <p:nvPr>
            <p:ph type="ftr" sz="quarter" idx="11"/>
          </p:nvPr>
        </p:nvSpPr>
        <p:spPr/>
        <p:txBody>
          <a:bodyPr/>
          <a:lstStyle/>
          <a:p>
            <a:endParaRPr lang="be-BY">
              <a:solidFill>
                <a:prstClr val="black">
                  <a:tint val="75000"/>
                </a:prstClr>
              </a:solidFill>
            </a:endParaRPr>
          </a:p>
        </p:txBody>
      </p:sp>
      <p:sp>
        <p:nvSpPr>
          <p:cNvPr id="9" name="Slide Number Placeholder 8"/>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0951583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Date Placeholder 2"/>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4" name="Footer Placeholder 3"/>
          <p:cNvSpPr>
            <a:spLocks noGrp="1"/>
          </p:cNvSpPr>
          <p:nvPr>
            <p:ph type="ftr" sz="quarter" idx="11"/>
          </p:nvPr>
        </p:nvSpPr>
        <p:spPr/>
        <p:txBody>
          <a:bodyPr/>
          <a:lstStyle/>
          <a:p>
            <a:endParaRPr lang="be-BY">
              <a:solidFill>
                <a:prstClr val="black">
                  <a:tint val="75000"/>
                </a:prstClr>
              </a:solidFill>
            </a:endParaRPr>
          </a:p>
        </p:txBody>
      </p:sp>
      <p:sp>
        <p:nvSpPr>
          <p:cNvPr id="5" name="Slide Number Placeholder 4"/>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6789292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3" name="Footer Placeholder 2"/>
          <p:cNvSpPr>
            <a:spLocks noGrp="1"/>
          </p:cNvSpPr>
          <p:nvPr>
            <p:ph type="ftr" sz="quarter" idx="11"/>
          </p:nvPr>
        </p:nvSpPr>
        <p:spPr/>
        <p:txBody>
          <a:bodyPr/>
          <a:lstStyle/>
          <a:p>
            <a:endParaRPr lang="be-BY">
              <a:solidFill>
                <a:prstClr val="black">
                  <a:tint val="75000"/>
                </a:prstClr>
              </a:solidFill>
            </a:endParaRPr>
          </a:p>
        </p:txBody>
      </p:sp>
      <p:sp>
        <p:nvSpPr>
          <p:cNvPr id="4" name="Slide Number Placeholder 3"/>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5345826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50473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7306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93098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3785530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e-B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6915059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e-B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3724016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4674444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e-B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449368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39607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e-B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7" name="Date Placeholder 6"/>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8" name="Footer Placeholder 7"/>
          <p:cNvSpPr>
            <a:spLocks noGrp="1"/>
          </p:cNvSpPr>
          <p:nvPr>
            <p:ph type="ftr" sz="quarter" idx="11"/>
          </p:nvPr>
        </p:nvSpPr>
        <p:spPr/>
        <p:txBody>
          <a:bodyPr/>
          <a:lstStyle/>
          <a:p>
            <a:endParaRPr lang="be-BY">
              <a:solidFill>
                <a:prstClr val="black">
                  <a:tint val="75000"/>
                </a:prstClr>
              </a:solidFill>
            </a:endParaRPr>
          </a:p>
        </p:txBody>
      </p:sp>
      <p:sp>
        <p:nvSpPr>
          <p:cNvPr id="9" name="Slide Number Placeholder 8"/>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67984400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Date Placeholder 2"/>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4" name="Footer Placeholder 3"/>
          <p:cNvSpPr>
            <a:spLocks noGrp="1"/>
          </p:cNvSpPr>
          <p:nvPr>
            <p:ph type="ftr" sz="quarter" idx="11"/>
          </p:nvPr>
        </p:nvSpPr>
        <p:spPr/>
        <p:txBody>
          <a:bodyPr/>
          <a:lstStyle/>
          <a:p>
            <a:endParaRPr lang="be-BY">
              <a:solidFill>
                <a:prstClr val="black">
                  <a:tint val="75000"/>
                </a:prstClr>
              </a:solidFill>
            </a:endParaRPr>
          </a:p>
        </p:txBody>
      </p:sp>
      <p:sp>
        <p:nvSpPr>
          <p:cNvPr id="5" name="Slide Number Placeholder 4"/>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7752182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3" name="Footer Placeholder 2"/>
          <p:cNvSpPr>
            <a:spLocks noGrp="1"/>
          </p:cNvSpPr>
          <p:nvPr>
            <p:ph type="ftr" sz="quarter" idx="11"/>
          </p:nvPr>
        </p:nvSpPr>
        <p:spPr/>
        <p:txBody>
          <a:bodyPr/>
          <a:lstStyle/>
          <a:p>
            <a:endParaRPr lang="be-BY">
              <a:solidFill>
                <a:prstClr val="black">
                  <a:tint val="75000"/>
                </a:prstClr>
              </a:solidFill>
            </a:endParaRPr>
          </a:p>
        </p:txBody>
      </p:sp>
      <p:sp>
        <p:nvSpPr>
          <p:cNvPr id="4" name="Slide Number Placeholder 3"/>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984896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290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96477550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6363999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2355873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e-B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4373303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e-B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7066599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2350345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e-B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5110724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89943653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e-B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7" name="Date Placeholder 6"/>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8" name="Footer Placeholder 7"/>
          <p:cNvSpPr>
            <a:spLocks noGrp="1"/>
          </p:cNvSpPr>
          <p:nvPr>
            <p:ph type="ftr" sz="quarter" idx="11"/>
          </p:nvPr>
        </p:nvSpPr>
        <p:spPr/>
        <p:txBody>
          <a:bodyPr/>
          <a:lstStyle/>
          <a:p>
            <a:endParaRPr lang="be-BY">
              <a:solidFill>
                <a:prstClr val="black">
                  <a:tint val="75000"/>
                </a:prstClr>
              </a:solidFill>
            </a:endParaRPr>
          </a:p>
        </p:txBody>
      </p:sp>
      <p:sp>
        <p:nvSpPr>
          <p:cNvPr id="9" name="Slide Number Placeholder 8"/>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1128147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Date Placeholder 2"/>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4" name="Footer Placeholder 3"/>
          <p:cNvSpPr>
            <a:spLocks noGrp="1"/>
          </p:cNvSpPr>
          <p:nvPr>
            <p:ph type="ftr" sz="quarter" idx="11"/>
          </p:nvPr>
        </p:nvSpPr>
        <p:spPr/>
        <p:txBody>
          <a:bodyPr/>
          <a:lstStyle/>
          <a:p>
            <a:endParaRPr lang="be-BY">
              <a:solidFill>
                <a:prstClr val="black">
                  <a:tint val="75000"/>
                </a:prstClr>
              </a:solidFill>
            </a:endParaRPr>
          </a:p>
        </p:txBody>
      </p:sp>
      <p:sp>
        <p:nvSpPr>
          <p:cNvPr id="5" name="Slide Number Placeholder 4"/>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748399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2220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3" name="Footer Placeholder 2"/>
          <p:cNvSpPr>
            <a:spLocks noGrp="1"/>
          </p:cNvSpPr>
          <p:nvPr>
            <p:ph type="ftr" sz="quarter" idx="11"/>
          </p:nvPr>
        </p:nvSpPr>
        <p:spPr/>
        <p:txBody>
          <a:bodyPr/>
          <a:lstStyle/>
          <a:p>
            <a:endParaRPr lang="be-BY">
              <a:solidFill>
                <a:prstClr val="black">
                  <a:tint val="75000"/>
                </a:prstClr>
              </a:solidFill>
            </a:endParaRPr>
          </a:p>
        </p:txBody>
      </p:sp>
      <p:sp>
        <p:nvSpPr>
          <p:cNvPr id="4" name="Slide Number Placeholder 3"/>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6703126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6808075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8985671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4920790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e-B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41700350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e-B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7582538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9915487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e-B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5711661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2977350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e-B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7" name="Date Placeholder 6"/>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8" name="Footer Placeholder 7"/>
          <p:cNvSpPr>
            <a:spLocks noGrp="1"/>
          </p:cNvSpPr>
          <p:nvPr>
            <p:ph type="ftr" sz="quarter" idx="11"/>
          </p:nvPr>
        </p:nvSpPr>
        <p:spPr/>
        <p:txBody>
          <a:bodyPr/>
          <a:lstStyle/>
          <a:p>
            <a:endParaRPr lang="be-BY">
              <a:solidFill>
                <a:prstClr val="black">
                  <a:tint val="75000"/>
                </a:prstClr>
              </a:solidFill>
            </a:endParaRPr>
          </a:p>
        </p:txBody>
      </p:sp>
      <p:sp>
        <p:nvSpPr>
          <p:cNvPr id="9" name="Slide Number Placeholder 8"/>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591348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9014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Date Placeholder 2"/>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4" name="Footer Placeholder 3"/>
          <p:cNvSpPr>
            <a:spLocks noGrp="1"/>
          </p:cNvSpPr>
          <p:nvPr>
            <p:ph type="ftr" sz="quarter" idx="11"/>
          </p:nvPr>
        </p:nvSpPr>
        <p:spPr/>
        <p:txBody>
          <a:bodyPr/>
          <a:lstStyle/>
          <a:p>
            <a:endParaRPr lang="be-BY">
              <a:solidFill>
                <a:prstClr val="black">
                  <a:tint val="75000"/>
                </a:prstClr>
              </a:solidFill>
            </a:endParaRPr>
          </a:p>
        </p:txBody>
      </p:sp>
      <p:sp>
        <p:nvSpPr>
          <p:cNvPr id="5" name="Slide Number Placeholder 4"/>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3692858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3" name="Footer Placeholder 2"/>
          <p:cNvSpPr>
            <a:spLocks noGrp="1"/>
          </p:cNvSpPr>
          <p:nvPr>
            <p:ph type="ftr" sz="quarter" idx="11"/>
          </p:nvPr>
        </p:nvSpPr>
        <p:spPr/>
        <p:txBody>
          <a:bodyPr/>
          <a:lstStyle/>
          <a:p>
            <a:endParaRPr lang="be-BY">
              <a:solidFill>
                <a:prstClr val="black">
                  <a:tint val="75000"/>
                </a:prstClr>
              </a:solidFill>
            </a:endParaRPr>
          </a:p>
        </p:txBody>
      </p:sp>
      <p:sp>
        <p:nvSpPr>
          <p:cNvPr id="4" name="Slide Number Placeholder 3"/>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9952267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0699718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5969678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65169417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e-B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0113531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e-B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49344306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42562327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e-B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71930318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373901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7579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e-B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7" name="Date Placeholder 6"/>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8" name="Footer Placeholder 7"/>
          <p:cNvSpPr>
            <a:spLocks noGrp="1"/>
          </p:cNvSpPr>
          <p:nvPr>
            <p:ph type="ftr" sz="quarter" idx="11"/>
          </p:nvPr>
        </p:nvSpPr>
        <p:spPr/>
        <p:txBody>
          <a:bodyPr/>
          <a:lstStyle/>
          <a:p>
            <a:endParaRPr lang="be-BY">
              <a:solidFill>
                <a:prstClr val="black">
                  <a:tint val="75000"/>
                </a:prstClr>
              </a:solidFill>
            </a:endParaRPr>
          </a:p>
        </p:txBody>
      </p:sp>
      <p:sp>
        <p:nvSpPr>
          <p:cNvPr id="9" name="Slide Number Placeholder 8"/>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42735378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Date Placeholder 2"/>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4" name="Footer Placeholder 3"/>
          <p:cNvSpPr>
            <a:spLocks noGrp="1"/>
          </p:cNvSpPr>
          <p:nvPr>
            <p:ph type="ftr" sz="quarter" idx="11"/>
          </p:nvPr>
        </p:nvSpPr>
        <p:spPr/>
        <p:txBody>
          <a:bodyPr/>
          <a:lstStyle/>
          <a:p>
            <a:endParaRPr lang="be-BY">
              <a:solidFill>
                <a:prstClr val="black">
                  <a:tint val="75000"/>
                </a:prstClr>
              </a:solidFill>
            </a:endParaRPr>
          </a:p>
        </p:txBody>
      </p:sp>
      <p:sp>
        <p:nvSpPr>
          <p:cNvPr id="5" name="Slide Number Placeholder 4"/>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94145512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3" name="Footer Placeholder 2"/>
          <p:cNvSpPr>
            <a:spLocks noGrp="1"/>
          </p:cNvSpPr>
          <p:nvPr>
            <p:ph type="ftr" sz="quarter" idx="11"/>
          </p:nvPr>
        </p:nvSpPr>
        <p:spPr/>
        <p:txBody>
          <a:bodyPr/>
          <a:lstStyle/>
          <a:p>
            <a:endParaRPr lang="be-BY">
              <a:solidFill>
                <a:prstClr val="black">
                  <a:tint val="75000"/>
                </a:prstClr>
              </a:solidFill>
            </a:endParaRPr>
          </a:p>
        </p:txBody>
      </p:sp>
      <p:sp>
        <p:nvSpPr>
          <p:cNvPr id="4" name="Slide Number Placeholder 3"/>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0977851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6661248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4713944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0453794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e-B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9732226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e-B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21712227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3568301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e-B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927321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8707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84579073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e-B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7" name="Date Placeholder 6"/>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8" name="Footer Placeholder 7"/>
          <p:cNvSpPr>
            <a:spLocks noGrp="1"/>
          </p:cNvSpPr>
          <p:nvPr>
            <p:ph type="ftr" sz="quarter" idx="11"/>
          </p:nvPr>
        </p:nvSpPr>
        <p:spPr/>
        <p:txBody>
          <a:bodyPr/>
          <a:lstStyle/>
          <a:p>
            <a:endParaRPr lang="be-BY">
              <a:solidFill>
                <a:prstClr val="black">
                  <a:tint val="75000"/>
                </a:prstClr>
              </a:solidFill>
            </a:endParaRPr>
          </a:p>
        </p:txBody>
      </p:sp>
      <p:sp>
        <p:nvSpPr>
          <p:cNvPr id="9" name="Slide Number Placeholder 8"/>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6752236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Date Placeholder 2"/>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4" name="Footer Placeholder 3"/>
          <p:cNvSpPr>
            <a:spLocks noGrp="1"/>
          </p:cNvSpPr>
          <p:nvPr>
            <p:ph type="ftr" sz="quarter" idx="11"/>
          </p:nvPr>
        </p:nvSpPr>
        <p:spPr/>
        <p:txBody>
          <a:bodyPr/>
          <a:lstStyle/>
          <a:p>
            <a:endParaRPr lang="be-BY">
              <a:solidFill>
                <a:prstClr val="black">
                  <a:tint val="75000"/>
                </a:prstClr>
              </a:solidFill>
            </a:endParaRPr>
          </a:p>
        </p:txBody>
      </p:sp>
      <p:sp>
        <p:nvSpPr>
          <p:cNvPr id="5" name="Slide Number Placeholder 4"/>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20557120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3" name="Footer Placeholder 2"/>
          <p:cNvSpPr>
            <a:spLocks noGrp="1"/>
          </p:cNvSpPr>
          <p:nvPr>
            <p:ph type="ftr" sz="quarter" idx="11"/>
          </p:nvPr>
        </p:nvSpPr>
        <p:spPr/>
        <p:txBody>
          <a:bodyPr/>
          <a:lstStyle/>
          <a:p>
            <a:endParaRPr lang="be-BY">
              <a:solidFill>
                <a:prstClr val="black">
                  <a:tint val="75000"/>
                </a:prstClr>
              </a:solidFill>
            </a:endParaRPr>
          </a:p>
        </p:txBody>
      </p:sp>
      <p:sp>
        <p:nvSpPr>
          <p:cNvPr id="4" name="Slide Number Placeholder 3"/>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7915420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95126515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5914996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0479073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e-B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795243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e-B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40525889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360035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12969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e-B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406837476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415169611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e-B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7" name="Date Placeholder 6"/>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8" name="Footer Placeholder 7"/>
          <p:cNvSpPr>
            <a:spLocks noGrp="1"/>
          </p:cNvSpPr>
          <p:nvPr>
            <p:ph type="ftr" sz="quarter" idx="11"/>
          </p:nvPr>
        </p:nvSpPr>
        <p:spPr/>
        <p:txBody>
          <a:bodyPr/>
          <a:lstStyle/>
          <a:p>
            <a:endParaRPr lang="be-BY">
              <a:solidFill>
                <a:prstClr val="black">
                  <a:tint val="75000"/>
                </a:prstClr>
              </a:solidFill>
            </a:endParaRPr>
          </a:p>
        </p:txBody>
      </p:sp>
      <p:sp>
        <p:nvSpPr>
          <p:cNvPr id="9" name="Slide Number Placeholder 8"/>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2879277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Date Placeholder 2"/>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4" name="Footer Placeholder 3"/>
          <p:cNvSpPr>
            <a:spLocks noGrp="1"/>
          </p:cNvSpPr>
          <p:nvPr>
            <p:ph type="ftr" sz="quarter" idx="11"/>
          </p:nvPr>
        </p:nvSpPr>
        <p:spPr/>
        <p:txBody>
          <a:bodyPr/>
          <a:lstStyle/>
          <a:p>
            <a:endParaRPr lang="be-BY">
              <a:solidFill>
                <a:prstClr val="black">
                  <a:tint val="75000"/>
                </a:prstClr>
              </a:solidFill>
            </a:endParaRPr>
          </a:p>
        </p:txBody>
      </p:sp>
      <p:sp>
        <p:nvSpPr>
          <p:cNvPr id="5" name="Slide Number Placeholder 4"/>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51445974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3" name="Footer Placeholder 2"/>
          <p:cNvSpPr>
            <a:spLocks noGrp="1"/>
          </p:cNvSpPr>
          <p:nvPr>
            <p:ph type="ftr" sz="quarter" idx="11"/>
          </p:nvPr>
        </p:nvSpPr>
        <p:spPr/>
        <p:txBody>
          <a:bodyPr/>
          <a:lstStyle/>
          <a:p>
            <a:endParaRPr lang="be-BY">
              <a:solidFill>
                <a:prstClr val="black">
                  <a:tint val="75000"/>
                </a:prstClr>
              </a:solidFill>
            </a:endParaRPr>
          </a:p>
        </p:txBody>
      </p:sp>
      <p:sp>
        <p:nvSpPr>
          <p:cNvPr id="4" name="Slide Number Placeholder 3"/>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99311771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4644330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7403379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48149851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e-B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419571315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e-B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57565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A816D4-948A-48ED-BA5B-D872CC3465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0F5DCDD-2C2F-40A3-AD6E-D2857F16AD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C3E724-30F6-4637-A872-05708CAE7D00}"/>
              </a:ext>
            </a:extLst>
          </p:cNvPr>
          <p:cNvSpPr>
            <a:spLocks noGrp="1"/>
          </p:cNvSpPr>
          <p:nvPr>
            <p:ph type="dt" sz="half" idx="10"/>
          </p:nvPr>
        </p:nvSpPr>
        <p:spPr/>
        <p:txBody>
          <a:bodyPr/>
          <a:lstStyle/>
          <a:p>
            <a:fld id="{4135D0F3-2845-4D03-B64B-C8199B9D0AF6}" type="datetimeFigureOut">
              <a:rPr lang="en-US" smtClean="0"/>
              <a:t>4/25/2018</a:t>
            </a:fld>
            <a:endParaRPr lang="en-US"/>
          </a:p>
        </p:txBody>
      </p:sp>
      <p:sp>
        <p:nvSpPr>
          <p:cNvPr id="5" name="Footer Placeholder 4">
            <a:extLst>
              <a:ext uri="{FF2B5EF4-FFF2-40B4-BE49-F238E27FC236}">
                <a16:creationId xmlns:a16="http://schemas.microsoft.com/office/drawing/2014/main" xmlns="" id="{7AA7C11C-8C9C-429C-BC8F-A2E33DA40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1DB9A9-72B1-4479-B23F-D9C61F984B42}"/>
              </a:ext>
            </a:extLst>
          </p:cNvPr>
          <p:cNvSpPr>
            <a:spLocks noGrp="1"/>
          </p:cNvSpPr>
          <p:nvPr>
            <p:ph type="sldNum" sz="quarter" idx="12"/>
          </p:nvPr>
        </p:nvSpPr>
        <p:spPr/>
        <p:txBody>
          <a:bodyPr/>
          <a:lstStyle/>
          <a:p>
            <a:fld id="{2B29D287-F1A5-4589-AEE7-D7D2EF0CF6C6}" type="slidenum">
              <a:rPr lang="en-US" smtClean="0"/>
              <a:t>‹#›</a:t>
            </a:fld>
            <a:endParaRPr lang="en-US"/>
          </a:p>
        </p:txBody>
      </p:sp>
    </p:spTree>
    <p:extLst>
      <p:ext uri="{BB962C8B-B14F-4D97-AF65-F5344CB8AC3E}">
        <p14:creationId xmlns:p14="http://schemas.microsoft.com/office/powerpoint/2010/main" val="3325696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426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4800876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e-B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082372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67051391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e-B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7" name="Date Placeholder 6"/>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8" name="Footer Placeholder 7"/>
          <p:cNvSpPr>
            <a:spLocks noGrp="1"/>
          </p:cNvSpPr>
          <p:nvPr>
            <p:ph type="ftr" sz="quarter" idx="11"/>
          </p:nvPr>
        </p:nvSpPr>
        <p:spPr/>
        <p:txBody>
          <a:bodyPr/>
          <a:lstStyle/>
          <a:p>
            <a:endParaRPr lang="be-BY">
              <a:solidFill>
                <a:prstClr val="black">
                  <a:tint val="75000"/>
                </a:prstClr>
              </a:solidFill>
            </a:endParaRPr>
          </a:p>
        </p:txBody>
      </p:sp>
      <p:sp>
        <p:nvSpPr>
          <p:cNvPr id="9" name="Slide Number Placeholder 8"/>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39914277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Date Placeholder 2"/>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4" name="Footer Placeholder 3"/>
          <p:cNvSpPr>
            <a:spLocks noGrp="1"/>
          </p:cNvSpPr>
          <p:nvPr>
            <p:ph type="ftr" sz="quarter" idx="11"/>
          </p:nvPr>
        </p:nvSpPr>
        <p:spPr/>
        <p:txBody>
          <a:bodyPr/>
          <a:lstStyle/>
          <a:p>
            <a:endParaRPr lang="be-BY">
              <a:solidFill>
                <a:prstClr val="black">
                  <a:tint val="75000"/>
                </a:prstClr>
              </a:solidFill>
            </a:endParaRPr>
          </a:p>
        </p:txBody>
      </p:sp>
      <p:sp>
        <p:nvSpPr>
          <p:cNvPr id="5" name="Slide Number Placeholder 4"/>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303831349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3" name="Footer Placeholder 2"/>
          <p:cNvSpPr>
            <a:spLocks noGrp="1"/>
          </p:cNvSpPr>
          <p:nvPr>
            <p:ph type="ftr" sz="quarter" idx="11"/>
          </p:nvPr>
        </p:nvSpPr>
        <p:spPr/>
        <p:txBody>
          <a:bodyPr/>
          <a:lstStyle/>
          <a:p>
            <a:endParaRPr lang="be-BY">
              <a:solidFill>
                <a:prstClr val="black">
                  <a:tint val="75000"/>
                </a:prstClr>
              </a:solidFill>
            </a:endParaRPr>
          </a:p>
        </p:txBody>
      </p:sp>
      <p:sp>
        <p:nvSpPr>
          <p:cNvPr id="4" name="Slide Number Placeholder 3"/>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72448429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67234099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e-B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e-B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6" name="Footer Placeholder 5"/>
          <p:cNvSpPr>
            <a:spLocks noGrp="1"/>
          </p:cNvSpPr>
          <p:nvPr>
            <p:ph type="ftr" sz="quarter" idx="11"/>
          </p:nvPr>
        </p:nvSpPr>
        <p:spPr/>
        <p:txBody>
          <a:bodyPr/>
          <a:lstStyle/>
          <a:p>
            <a:endParaRPr lang="be-BY">
              <a:solidFill>
                <a:prstClr val="black">
                  <a:tint val="75000"/>
                </a:prstClr>
              </a:solidFill>
            </a:endParaRPr>
          </a:p>
        </p:txBody>
      </p:sp>
      <p:sp>
        <p:nvSpPr>
          <p:cNvPr id="7" name="Slide Number Placeholder 6"/>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04544207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e-B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41242911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e-B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10"/>
          </p:nvPr>
        </p:nvSpPr>
        <p:spPr/>
        <p:txBody>
          <a:body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11"/>
          </p:nvPr>
        </p:nvSpPr>
        <p:spPr/>
        <p:txBody>
          <a:bodyPr/>
          <a:lstStyle/>
          <a:p>
            <a:endParaRPr lang="be-BY">
              <a:solidFill>
                <a:prstClr val="black">
                  <a:tint val="75000"/>
                </a:prstClr>
              </a:solidFill>
            </a:endParaRPr>
          </a:p>
        </p:txBody>
      </p:sp>
      <p:sp>
        <p:nvSpPr>
          <p:cNvPr id="6" name="Slide Number Placeholder 5"/>
          <p:cNvSpPr>
            <a:spLocks noGrp="1"/>
          </p:cNvSpPr>
          <p:nvPr>
            <p:ph type="sldNum" sz="quarter" idx="12"/>
          </p:nvPr>
        </p:nvSpPr>
        <p:spPr/>
        <p:txBody>
          <a:body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8845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44879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91075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41439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03588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10801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59766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72594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81095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17588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70181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084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16606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2901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67526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28832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6744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2617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23507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22573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64981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9635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313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4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44377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815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6482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23947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2603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34701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61376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69985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64989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088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78455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54471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73807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6714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011700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10209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00016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45605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69909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5446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794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5926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00679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43057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45420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31757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97819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65287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94888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5153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63601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889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92641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41486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28278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84355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08054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25184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45742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42846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70071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92045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353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43700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10467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52142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00672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86923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93753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64266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68929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649198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71565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035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21339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1218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62668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96879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20285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5236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87019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05882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07476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17735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9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86529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43711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74901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2664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21418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49825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8868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3057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40990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43657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54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78D26B-805C-4417-82AD-90A93B26F65D}"/>
              </a:ext>
            </a:extLst>
          </p:cNvPr>
          <p:cNvSpPr>
            <a:spLocks noGrp="1"/>
          </p:cNvSpPr>
          <p:nvPr>
            <p:ph type="title"/>
          </p:nvPr>
        </p:nvSpPr>
        <p:spPr>
          <a:xfrm>
            <a:off x="831851" y="17098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0D104FF-897E-4F6E-AB17-5F90C69D51B4}"/>
              </a:ext>
            </a:extLst>
          </p:cNvPr>
          <p:cNvSpPr>
            <a:spLocks noGrp="1"/>
          </p:cNvSpPr>
          <p:nvPr>
            <p:ph type="body" idx="1"/>
          </p:nvPr>
        </p:nvSpPr>
        <p:spPr>
          <a:xfrm>
            <a:off x="831851" y="45895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7FC2992-DB26-4818-AE18-069BCEF880EA}"/>
              </a:ext>
            </a:extLst>
          </p:cNvPr>
          <p:cNvSpPr>
            <a:spLocks noGrp="1"/>
          </p:cNvSpPr>
          <p:nvPr>
            <p:ph type="dt" sz="half" idx="10"/>
          </p:nvPr>
        </p:nvSpPr>
        <p:spPr/>
        <p:txBody>
          <a:bodyPr/>
          <a:lstStyle/>
          <a:p>
            <a:fld id="{4135D0F3-2845-4D03-B64B-C8199B9D0AF6}" type="datetimeFigureOut">
              <a:rPr lang="en-US" smtClean="0"/>
              <a:t>4/25/2018</a:t>
            </a:fld>
            <a:endParaRPr lang="en-US"/>
          </a:p>
        </p:txBody>
      </p:sp>
      <p:sp>
        <p:nvSpPr>
          <p:cNvPr id="5" name="Footer Placeholder 4">
            <a:extLst>
              <a:ext uri="{FF2B5EF4-FFF2-40B4-BE49-F238E27FC236}">
                <a16:creationId xmlns:a16="http://schemas.microsoft.com/office/drawing/2014/main" xmlns="" id="{38A6140E-9C2F-435E-8C35-8FA983B26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14E67FC-D2E7-486D-A71F-FCCE65675B23}"/>
              </a:ext>
            </a:extLst>
          </p:cNvPr>
          <p:cNvSpPr>
            <a:spLocks noGrp="1"/>
          </p:cNvSpPr>
          <p:nvPr>
            <p:ph type="sldNum" sz="quarter" idx="12"/>
          </p:nvPr>
        </p:nvSpPr>
        <p:spPr/>
        <p:txBody>
          <a:bodyPr/>
          <a:lstStyle/>
          <a:p>
            <a:fld id="{2B29D287-F1A5-4589-AEE7-D7D2EF0CF6C6}" type="slidenum">
              <a:rPr lang="en-US" smtClean="0"/>
              <a:t>‹#›</a:t>
            </a:fld>
            <a:endParaRPr lang="en-US"/>
          </a:p>
        </p:txBody>
      </p:sp>
    </p:spTree>
    <p:extLst>
      <p:ext uri="{BB962C8B-B14F-4D97-AF65-F5344CB8AC3E}">
        <p14:creationId xmlns:p14="http://schemas.microsoft.com/office/powerpoint/2010/main" val="625906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4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34104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56735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24383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12758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23833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95204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4096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1511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02333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50245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120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412354"/>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12477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1097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74894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75377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81788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92854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4051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70937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9239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961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96330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5925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27165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840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05967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89399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29155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38934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14168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43854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85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3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24692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45929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2157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11782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00146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22473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06863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23122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1786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92170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14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41710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28026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53208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7377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95874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37935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9996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24421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66322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7760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849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41494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26312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71686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00649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04501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37825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31027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1395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06597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97900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634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40960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02436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44471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32866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77978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787688"/>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80941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46021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368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05730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239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04431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959031"/>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9485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42878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8737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81408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72935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18527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27014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0819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5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2422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7658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09851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3314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76879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77460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732960"/>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84351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54819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22808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148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88629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50534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57018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75573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391939"/>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01301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04965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46437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52115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1479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28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C6B74-3976-4D84-A6E5-AC88F7D13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138F746-9CA7-431A-A392-7AB989BD93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AFFEBB8-557D-4572-9903-2A2179D630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15EDF25-450A-4C8B-82B6-11B9183FDA0B}"/>
              </a:ext>
            </a:extLst>
          </p:cNvPr>
          <p:cNvSpPr>
            <a:spLocks noGrp="1"/>
          </p:cNvSpPr>
          <p:nvPr>
            <p:ph type="dt" sz="half" idx="10"/>
          </p:nvPr>
        </p:nvSpPr>
        <p:spPr/>
        <p:txBody>
          <a:bodyPr/>
          <a:lstStyle/>
          <a:p>
            <a:fld id="{4135D0F3-2845-4D03-B64B-C8199B9D0AF6}" type="datetimeFigureOut">
              <a:rPr lang="en-US" smtClean="0"/>
              <a:t>4/25/2018</a:t>
            </a:fld>
            <a:endParaRPr lang="en-US"/>
          </a:p>
        </p:txBody>
      </p:sp>
      <p:sp>
        <p:nvSpPr>
          <p:cNvPr id="6" name="Footer Placeholder 5">
            <a:extLst>
              <a:ext uri="{FF2B5EF4-FFF2-40B4-BE49-F238E27FC236}">
                <a16:creationId xmlns:a16="http://schemas.microsoft.com/office/drawing/2014/main" xmlns="" id="{F9EEEBA8-B680-4623-BCB8-937A44743E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A8B820D-584B-472D-B3FB-1AC3E4E14D6D}"/>
              </a:ext>
            </a:extLst>
          </p:cNvPr>
          <p:cNvSpPr>
            <a:spLocks noGrp="1"/>
          </p:cNvSpPr>
          <p:nvPr>
            <p:ph type="sldNum" sz="quarter" idx="12"/>
          </p:nvPr>
        </p:nvSpPr>
        <p:spPr/>
        <p:txBody>
          <a:bodyPr/>
          <a:lstStyle/>
          <a:p>
            <a:fld id="{2B29D287-F1A5-4589-AEE7-D7D2EF0CF6C6}" type="slidenum">
              <a:rPr lang="en-US" smtClean="0"/>
              <a:t>‹#›</a:t>
            </a:fld>
            <a:endParaRPr lang="en-US"/>
          </a:p>
        </p:txBody>
      </p:sp>
    </p:spTree>
    <p:extLst>
      <p:ext uri="{BB962C8B-B14F-4D97-AF65-F5344CB8AC3E}">
        <p14:creationId xmlns:p14="http://schemas.microsoft.com/office/powerpoint/2010/main" val="3021183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27057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83663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30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5890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94410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33724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606028"/>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55596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43582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8154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726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85975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0688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99962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94152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41934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06018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97562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772882"/>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92780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7377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6441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6465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2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893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9545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037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34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3972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96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7034E-C0A4-4367-8D5B-CB33BE18499B}"/>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2144C4D-E31B-43EA-BE41-125FC13EC723}"/>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21DA1E0-3F12-4D5B-999C-F59346F4B9FA}"/>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77CB080-3654-46F5-99B2-F81E59F09699}"/>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C989462-C8F9-4346-B686-2B727E3725CB}"/>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6D3AFF2-5657-4932-A0D5-BF17C8DB69E5}"/>
              </a:ext>
            </a:extLst>
          </p:cNvPr>
          <p:cNvSpPr>
            <a:spLocks noGrp="1"/>
          </p:cNvSpPr>
          <p:nvPr>
            <p:ph type="dt" sz="half" idx="10"/>
          </p:nvPr>
        </p:nvSpPr>
        <p:spPr/>
        <p:txBody>
          <a:bodyPr/>
          <a:lstStyle/>
          <a:p>
            <a:fld id="{4135D0F3-2845-4D03-B64B-C8199B9D0AF6}" type="datetimeFigureOut">
              <a:rPr lang="en-US" smtClean="0"/>
              <a:t>4/25/2018</a:t>
            </a:fld>
            <a:endParaRPr lang="en-US"/>
          </a:p>
        </p:txBody>
      </p:sp>
      <p:sp>
        <p:nvSpPr>
          <p:cNvPr id="8" name="Footer Placeholder 7">
            <a:extLst>
              <a:ext uri="{FF2B5EF4-FFF2-40B4-BE49-F238E27FC236}">
                <a16:creationId xmlns:a16="http://schemas.microsoft.com/office/drawing/2014/main" xmlns="" id="{B277401E-2993-492C-B008-10330A1EF5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97BB0A8-6D31-4941-B6CD-74A9BA93AC90}"/>
              </a:ext>
            </a:extLst>
          </p:cNvPr>
          <p:cNvSpPr>
            <a:spLocks noGrp="1"/>
          </p:cNvSpPr>
          <p:nvPr>
            <p:ph type="sldNum" sz="quarter" idx="12"/>
          </p:nvPr>
        </p:nvSpPr>
        <p:spPr/>
        <p:txBody>
          <a:bodyPr/>
          <a:lstStyle/>
          <a:p>
            <a:fld id="{2B29D287-F1A5-4589-AEE7-D7D2EF0CF6C6}" type="slidenum">
              <a:rPr lang="en-US" smtClean="0"/>
              <a:t>‹#›</a:t>
            </a:fld>
            <a:endParaRPr lang="en-US"/>
          </a:p>
        </p:txBody>
      </p:sp>
    </p:spTree>
    <p:extLst>
      <p:ext uri="{BB962C8B-B14F-4D97-AF65-F5344CB8AC3E}">
        <p14:creationId xmlns:p14="http://schemas.microsoft.com/office/powerpoint/2010/main" val="2443151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7660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501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6583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1251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193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1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1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109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237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341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2220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3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00EFEB-E964-4E41-AF97-465C0CE314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B8D90BF-A2DE-4672-89DD-879517EE4DA4}"/>
              </a:ext>
            </a:extLst>
          </p:cNvPr>
          <p:cNvSpPr>
            <a:spLocks noGrp="1"/>
          </p:cNvSpPr>
          <p:nvPr>
            <p:ph type="dt" sz="half" idx="10"/>
          </p:nvPr>
        </p:nvSpPr>
        <p:spPr/>
        <p:txBody>
          <a:bodyPr/>
          <a:lstStyle/>
          <a:p>
            <a:fld id="{4135D0F3-2845-4D03-B64B-C8199B9D0AF6}" type="datetimeFigureOut">
              <a:rPr lang="en-US" smtClean="0"/>
              <a:t>4/25/2018</a:t>
            </a:fld>
            <a:endParaRPr lang="en-US"/>
          </a:p>
        </p:txBody>
      </p:sp>
      <p:sp>
        <p:nvSpPr>
          <p:cNvPr id="4" name="Footer Placeholder 3">
            <a:extLst>
              <a:ext uri="{FF2B5EF4-FFF2-40B4-BE49-F238E27FC236}">
                <a16:creationId xmlns:a16="http://schemas.microsoft.com/office/drawing/2014/main" xmlns="" id="{18DCCC7C-8999-4862-9F44-141A5510A5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8855E5-57B5-4F26-819A-5DB8D1436537}"/>
              </a:ext>
            </a:extLst>
          </p:cNvPr>
          <p:cNvSpPr>
            <a:spLocks noGrp="1"/>
          </p:cNvSpPr>
          <p:nvPr>
            <p:ph type="sldNum" sz="quarter" idx="12"/>
          </p:nvPr>
        </p:nvSpPr>
        <p:spPr/>
        <p:txBody>
          <a:bodyPr/>
          <a:lstStyle/>
          <a:p>
            <a:fld id="{2B29D287-F1A5-4589-AEE7-D7D2EF0CF6C6}" type="slidenum">
              <a:rPr lang="en-US" smtClean="0"/>
              <a:t>‹#›</a:t>
            </a:fld>
            <a:endParaRPr lang="en-US"/>
          </a:p>
        </p:txBody>
      </p:sp>
    </p:spTree>
    <p:extLst>
      <p:ext uri="{BB962C8B-B14F-4D97-AF65-F5344CB8AC3E}">
        <p14:creationId xmlns:p14="http://schemas.microsoft.com/office/powerpoint/2010/main" val="41159787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335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284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0637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0570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6167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0900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0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8833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852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109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77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7DE56BD-84CD-4F7C-A9BE-7B80CFE92CCC}"/>
              </a:ext>
            </a:extLst>
          </p:cNvPr>
          <p:cNvSpPr>
            <a:spLocks noGrp="1"/>
          </p:cNvSpPr>
          <p:nvPr>
            <p:ph type="dt" sz="half" idx="10"/>
          </p:nvPr>
        </p:nvSpPr>
        <p:spPr/>
        <p:txBody>
          <a:bodyPr/>
          <a:lstStyle/>
          <a:p>
            <a:fld id="{4135D0F3-2845-4D03-B64B-C8199B9D0AF6}" type="datetimeFigureOut">
              <a:rPr lang="en-US" smtClean="0"/>
              <a:t>4/25/2018</a:t>
            </a:fld>
            <a:endParaRPr lang="en-US"/>
          </a:p>
        </p:txBody>
      </p:sp>
      <p:sp>
        <p:nvSpPr>
          <p:cNvPr id="3" name="Footer Placeholder 2">
            <a:extLst>
              <a:ext uri="{FF2B5EF4-FFF2-40B4-BE49-F238E27FC236}">
                <a16:creationId xmlns:a16="http://schemas.microsoft.com/office/drawing/2014/main" xmlns="" id="{71AA2EBF-2776-4C7C-A6B9-C759FB3BC5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D50B384-7F7D-4E1D-B239-B14CE3A398FA}"/>
              </a:ext>
            </a:extLst>
          </p:cNvPr>
          <p:cNvSpPr>
            <a:spLocks noGrp="1"/>
          </p:cNvSpPr>
          <p:nvPr>
            <p:ph type="sldNum" sz="quarter" idx="12"/>
          </p:nvPr>
        </p:nvSpPr>
        <p:spPr/>
        <p:txBody>
          <a:bodyPr/>
          <a:lstStyle/>
          <a:p>
            <a:fld id="{2B29D287-F1A5-4589-AEE7-D7D2EF0CF6C6}" type="slidenum">
              <a:rPr lang="en-US" smtClean="0"/>
              <a:t>‹#›</a:t>
            </a:fld>
            <a:endParaRPr lang="en-US"/>
          </a:p>
        </p:txBody>
      </p:sp>
    </p:spTree>
    <p:extLst>
      <p:ext uri="{BB962C8B-B14F-4D97-AF65-F5344CB8AC3E}">
        <p14:creationId xmlns:p14="http://schemas.microsoft.com/office/powerpoint/2010/main" val="30779642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7325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4112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195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6052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5838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6219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0241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9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5279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3953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27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52AA2F-C2DD-462A-ABB6-9C3656EBA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CF577BA-0FC3-49BA-A525-32B555821381}"/>
              </a:ext>
            </a:extLst>
          </p:cNvPr>
          <p:cNvSpPr>
            <a:spLocks noGrp="1"/>
          </p:cNvSpPr>
          <p:nvPr>
            <p:ph idx="1"/>
          </p:nvPr>
        </p:nvSpPr>
        <p:spPr>
          <a:xfrm>
            <a:off x="5183188" y="9875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982B217-AD22-4D7E-A821-9BB81E78A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3DE2A46-6490-4039-9340-EFFE0B4A82A3}"/>
              </a:ext>
            </a:extLst>
          </p:cNvPr>
          <p:cNvSpPr>
            <a:spLocks noGrp="1"/>
          </p:cNvSpPr>
          <p:nvPr>
            <p:ph type="dt" sz="half" idx="10"/>
          </p:nvPr>
        </p:nvSpPr>
        <p:spPr/>
        <p:txBody>
          <a:bodyPr/>
          <a:lstStyle/>
          <a:p>
            <a:fld id="{4135D0F3-2845-4D03-B64B-C8199B9D0AF6}" type="datetimeFigureOut">
              <a:rPr lang="en-US" smtClean="0"/>
              <a:t>4/25/2018</a:t>
            </a:fld>
            <a:endParaRPr lang="en-US"/>
          </a:p>
        </p:txBody>
      </p:sp>
      <p:sp>
        <p:nvSpPr>
          <p:cNvPr id="6" name="Footer Placeholder 5">
            <a:extLst>
              <a:ext uri="{FF2B5EF4-FFF2-40B4-BE49-F238E27FC236}">
                <a16:creationId xmlns:a16="http://schemas.microsoft.com/office/drawing/2014/main" xmlns="" id="{BE1C17DD-BAB9-4C99-B701-63882BFD7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3447635-8840-497A-AD68-AB2CD7C9EB86}"/>
              </a:ext>
            </a:extLst>
          </p:cNvPr>
          <p:cNvSpPr>
            <a:spLocks noGrp="1"/>
          </p:cNvSpPr>
          <p:nvPr>
            <p:ph type="sldNum" sz="quarter" idx="12"/>
          </p:nvPr>
        </p:nvSpPr>
        <p:spPr/>
        <p:txBody>
          <a:bodyPr/>
          <a:lstStyle/>
          <a:p>
            <a:fld id="{2B29D287-F1A5-4589-AEE7-D7D2EF0CF6C6}" type="slidenum">
              <a:rPr lang="en-US" smtClean="0"/>
              <a:t>‹#›</a:t>
            </a:fld>
            <a:endParaRPr lang="en-US"/>
          </a:p>
        </p:txBody>
      </p:sp>
    </p:spTree>
    <p:extLst>
      <p:ext uri="{BB962C8B-B14F-4D97-AF65-F5344CB8AC3E}">
        <p14:creationId xmlns:p14="http://schemas.microsoft.com/office/powerpoint/2010/main" val="9401924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0371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712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9346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4250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704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014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8356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106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7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348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90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FF800-C201-4D8A-863A-05E083785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28A77AB-EA29-425F-BEFD-4CAC8C50B88D}"/>
              </a:ext>
            </a:extLst>
          </p:cNvPr>
          <p:cNvSpPr>
            <a:spLocks noGrp="1"/>
          </p:cNvSpPr>
          <p:nvPr>
            <p:ph type="pic" idx="1"/>
          </p:nvPr>
        </p:nvSpPr>
        <p:spPr>
          <a:xfrm>
            <a:off x="5183188" y="9875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A46E9F2-58F6-4A04-A21E-62CEA357E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C7CDE09-BC24-47A2-B50F-51CCB3ED859C}"/>
              </a:ext>
            </a:extLst>
          </p:cNvPr>
          <p:cNvSpPr>
            <a:spLocks noGrp="1"/>
          </p:cNvSpPr>
          <p:nvPr>
            <p:ph type="dt" sz="half" idx="10"/>
          </p:nvPr>
        </p:nvSpPr>
        <p:spPr/>
        <p:txBody>
          <a:bodyPr/>
          <a:lstStyle/>
          <a:p>
            <a:fld id="{4135D0F3-2845-4D03-B64B-C8199B9D0AF6}" type="datetimeFigureOut">
              <a:rPr lang="en-US" smtClean="0"/>
              <a:t>4/25/2018</a:t>
            </a:fld>
            <a:endParaRPr lang="en-US"/>
          </a:p>
        </p:txBody>
      </p:sp>
      <p:sp>
        <p:nvSpPr>
          <p:cNvPr id="6" name="Footer Placeholder 5">
            <a:extLst>
              <a:ext uri="{FF2B5EF4-FFF2-40B4-BE49-F238E27FC236}">
                <a16:creationId xmlns:a16="http://schemas.microsoft.com/office/drawing/2014/main" xmlns="" id="{1DA22C81-EF7C-48DD-82C9-2BC47D060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A6B9AE-96D3-4526-824D-A3408FD7EA69}"/>
              </a:ext>
            </a:extLst>
          </p:cNvPr>
          <p:cNvSpPr>
            <a:spLocks noGrp="1"/>
          </p:cNvSpPr>
          <p:nvPr>
            <p:ph type="sldNum" sz="quarter" idx="12"/>
          </p:nvPr>
        </p:nvSpPr>
        <p:spPr/>
        <p:txBody>
          <a:bodyPr/>
          <a:lstStyle/>
          <a:p>
            <a:fld id="{2B29D287-F1A5-4589-AEE7-D7D2EF0CF6C6}" type="slidenum">
              <a:rPr lang="en-US" smtClean="0"/>
              <a:t>‹#›</a:t>
            </a:fld>
            <a:endParaRPr lang="en-US"/>
          </a:p>
        </p:txBody>
      </p:sp>
    </p:spTree>
    <p:extLst>
      <p:ext uri="{BB962C8B-B14F-4D97-AF65-F5344CB8AC3E}">
        <p14:creationId xmlns:p14="http://schemas.microsoft.com/office/powerpoint/2010/main" val="26584637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188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8444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1984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3401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7562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4866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0899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6132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921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5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71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8EC9F83-1E8A-457B-8911-08980146D147}"/>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761EEC8-0794-4569-AA99-607C04E18A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C5F0DF-F0E2-4B11-B837-8A56B841FB01}"/>
              </a:ext>
            </a:extLst>
          </p:cNvPr>
          <p:cNvSpPr>
            <a:spLocks noGrp="1"/>
          </p:cNvSpPr>
          <p:nvPr>
            <p:ph type="dt" sz="half" idx="2"/>
          </p:nvPr>
        </p:nvSpPr>
        <p:spPr>
          <a:xfrm>
            <a:off x="838200" y="63564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5D0F3-2845-4D03-B64B-C8199B9D0AF6}" type="datetimeFigureOut">
              <a:rPr lang="en-US" smtClean="0"/>
              <a:t>4/25/2018</a:t>
            </a:fld>
            <a:endParaRPr lang="en-US"/>
          </a:p>
        </p:txBody>
      </p:sp>
      <p:sp>
        <p:nvSpPr>
          <p:cNvPr id="5" name="Footer Placeholder 4">
            <a:extLst>
              <a:ext uri="{FF2B5EF4-FFF2-40B4-BE49-F238E27FC236}">
                <a16:creationId xmlns:a16="http://schemas.microsoft.com/office/drawing/2014/main" xmlns="" id="{5BD1505A-3E76-40C7-B402-C940B3A616C5}"/>
              </a:ext>
            </a:extLst>
          </p:cNvPr>
          <p:cNvSpPr>
            <a:spLocks noGrp="1"/>
          </p:cNvSpPr>
          <p:nvPr>
            <p:ph type="ftr" sz="quarter" idx="3"/>
          </p:nvPr>
        </p:nvSpPr>
        <p:spPr>
          <a:xfrm>
            <a:off x="4038600" y="63564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30AA153-C729-4584-ABD9-66A0527FCDC3}"/>
              </a:ext>
            </a:extLst>
          </p:cNvPr>
          <p:cNvSpPr>
            <a:spLocks noGrp="1"/>
          </p:cNvSpPr>
          <p:nvPr>
            <p:ph type="sldNum" sz="quarter" idx="4"/>
          </p:nvPr>
        </p:nvSpPr>
        <p:spPr>
          <a:xfrm>
            <a:off x="8610600" y="63564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9D287-F1A5-4589-AEE7-D7D2EF0CF6C6}" type="slidenum">
              <a:rPr lang="en-US" smtClean="0"/>
              <a:t>‹#›</a:t>
            </a:fld>
            <a:endParaRPr lang="en-US"/>
          </a:p>
        </p:txBody>
      </p:sp>
    </p:spTree>
    <p:extLst>
      <p:ext uri="{BB962C8B-B14F-4D97-AF65-F5344CB8AC3E}">
        <p14:creationId xmlns:p14="http://schemas.microsoft.com/office/powerpoint/2010/main" val="1839930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31298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e-B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e-BY">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15270089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e-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e-B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e-BY">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98395978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e-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e-B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e-BY">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0887090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e-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e-B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e-BY">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573169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e-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e-B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e-BY">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98965855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e-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e-B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e-BY">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121784452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e-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e-B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e-BY">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24599989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e-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e-B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e-BY">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247717586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e-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e-B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e-B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F2166-0F74-41D1-9024-F65A58CDF955}" type="datetimeFigureOut">
              <a:rPr lang="be-BY" smtClean="0">
                <a:solidFill>
                  <a:prstClr val="black">
                    <a:tint val="75000"/>
                  </a:prstClr>
                </a:solidFill>
              </a:rPr>
              <a:pPr/>
              <a:t>25.04.18</a:t>
            </a:fld>
            <a:endParaRPr lang="be-BY">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e-BY">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673A5-4DD6-4F96-B91F-407658225CE6}" type="slidenum">
              <a:rPr lang="be-BY" smtClean="0">
                <a:solidFill>
                  <a:prstClr val="black">
                    <a:tint val="75000"/>
                  </a:prstClr>
                </a:solidFill>
              </a:rPr>
              <a:pPr/>
              <a:t>‹#›</a:t>
            </a:fld>
            <a:endParaRPr lang="be-BY">
              <a:solidFill>
                <a:prstClr val="black">
                  <a:tint val="75000"/>
                </a:prstClr>
              </a:solidFill>
            </a:endParaRPr>
          </a:p>
        </p:txBody>
      </p:sp>
    </p:spTree>
    <p:extLst>
      <p:ext uri="{BB962C8B-B14F-4D97-AF65-F5344CB8AC3E}">
        <p14:creationId xmlns:p14="http://schemas.microsoft.com/office/powerpoint/2010/main" val="421232319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e-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451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13073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10688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49202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80613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23294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88837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A19FC-BE60-408E-A970-74301997EB77}"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CC6C0-804E-44D4-8B00-CC1822F360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47637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0777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49167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66760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4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4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4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036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0379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07A01-4FF3-48AB-9CC6-00D0C9BC1FE4}"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01218-BC4A-42CA-B506-2576FA77E7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79360"/>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5594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903156"/>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97119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606103"/>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259871"/>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187552"/>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F03CD-C9C3-4161-9BE1-C82210577DD1}"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E21F6-ED41-460D-8C5E-EC96F22FFA1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006492"/>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4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4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4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3637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3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3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3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5833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1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1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1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3489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40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0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0466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8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8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8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2712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7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01672-1D62-4662-81A8-1B87D5E1D916}"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A0B1F-CD3E-4BC9-BC4D-CFD343B1F1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892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5.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9.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50.xml"/></Relationships>
</file>

<file path=ppt/slides/_rels/slide2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6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7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8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4.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0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1.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2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0.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5.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6.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7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8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99.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10.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21.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54.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65.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7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9.xml"/></Relationships>
</file>

<file path=ppt/slides/_rels/slide5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638"/>
            <a:ext cx="12192000" cy="7006106"/>
          </a:xfrm>
          <a:prstGeom prst="rect">
            <a:avLst/>
          </a:prstGeom>
        </p:spPr>
      </p:pic>
    </p:spTree>
    <p:extLst>
      <p:ext uri="{BB962C8B-B14F-4D97-AF65-F5344CB8AC3E}">
        <p14:creationId xmlns:p14="http://schemas.microsoft.com/office/powerpoint/2010/main" val="486105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BCF9C2D-19DD-40DA-96B1-1DD912368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750E5C3B-F347-4AFD-B723-2F997DF035EB}"/>
              </a:ext>
            </a:extLst>
          </p:cNvPr>
          <p:cNvSpPr txBox="1"/>
          <p:nvPr/>
        </p:nvSpPr>
        <p:spPr>
          <a:xfrm>
            <a:off x="331564" y="106"/>
            <a:ext cx="7222789" cy="2554545"/>
          </a:xfrm>
          <a:prstGeom prst="rect">
            <a:avLst/>
          </a:prstGeom>
          <a:noFill/>
        </p:spPr>
        <p:txBody>
          <a:bodyPr wrap="square" rtlCol="0">
            <a:spAutoFit/>
          </a:bodyPr>
          <a:lstStyle/>
          <a:p>
            <a:pPr marL="571500" indent="-571500">
              <a:buFont typeface="Arial" panose="020B0604020202020204" pitchFamily="34" charset="0"/>
              <a:buChar char="•"/>
            </a:pPr>
            <a:r>
              <a:rPr lang="en-US" sz="4000" b="1" u="sng" dirty="0">
                <a:solidFill>
                  <a:schemeClr val="bg1"/>
                </a:solidFill>
                <a:latin typeface="Times New Roman" panose="02020603050405020304" pitchFamily="18" charset="0"/>
                <a:cs typeface="Times New Roman" panose="02020603050405020304" pitchFamily="18" charset="0"/>
              </a:rPr>
              <a:t>Humility</a:t>
            </a:r>
          </a:p>
          <a:p>
            <a:r>
              <a:rPr lang="en-US" sz="4000" dirty="0">
                <a:solidFill>
                  <a:prstClr val="white"/>
                </a:solidFill>
                <a:latin typeface="Times New Roman" panose="02020603050405020304" pitchFamily="18" charset="0"/>
                <a:cs typeface="Times New Roman" panose="02020603050405020304" pitchFamily="18" charset="0"/>
              </a:rPr>
              <a:t>The recognition that your own understanding is limited. </a:t>
            </a:r>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1339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2A3B4D0-64D4-4BBA-B838-2847CE59E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0F8B263F-2334-4BE6-A659-7DFE161A6950}"/>
              </a:ext>
            </a:extLst>
          </p:cNvPr>
          <p:cNvSpPr txBox="1"/>
          <p:nvPr/>
        </p:nvSpPr>
        <p:spPr>
          <a:xfrm>
            <a:off x="2532185" y="4375106"/>
            <a:ext cx="8904851" cy="2616101"/>
          </a:xfrm>
          <a:prstGeom prst="rect">
            <a:avLst/>
          </a:prstGeom>
          <a:noFill/>
        </p:spPr>
        <p:txBody>
          <a:bodyPr wrap="square" rtlCol="0">
            <a:spAutoFit/>
          </a:bodyPr>
          <a:lstStyle/>
          <a:p>
            <a:pPr marL="571500" indent="-571500">
              <a:buFont typeface="Arial" panose="020B0604020202020204" pitchFamily="34" charset="0"/>
              <a:buChar char="•"/>
            </a:pPr>
            <a:r>
              <a:rPr lang="en-US" sz="4000" b="1" u="sng" dirty="0">
                <a:solidFill>
                  <a:srgbClr val="FF0000"/>
                </a:solidFill>
                <a:latin typeface="Times New Roman" panose="02020603050405020304" pitchFamily="18" charset="0"/>
                <a:cs typeface="Times New Roman" panose="02020603050405020304" pitchFamily="18" charset="0"/>
              </a:rPr>
              <a:t>Empathy</a:t>
            </a:r>
          </a:p>
          <a:p>
            <a:r>
              <a:rPr lang="en-US" sz="4000" b="1" dirty="0">
                <a:solidFill>
                  <a:srgbClr val="FF0000"/>
                </a:solidFill>
                <a:latin typeface="Times New Roman" panose="02020603050405020304" pitchFamily="18" charset="0"/>
                <a:cs typeface="Times New Roman" panose="02020603050405020304" pitchFamily="18" charset="0"/>
              </a:rPr>
              <a:t>it is the ability to see things from another person’s perspective.</a:t>
            </a:r>
          </a:p>
          <a:p>
            <a:endParaRPr lang="en-US" sz="4400" dirty="0"/>
          </a:p>
        </p:txBody>
      </p:sp>
      <p:sp>
        <p:nvSpPr>
          <p:cNvPr id="8" name="TextBox 7">
            <a:extLst>
              <a:ext uri="{FF2B5EF4-FFF2-40B4-BE49-F238E27FC236}">
                <a16:creationId xmlns:a16="http://schemas.microsoft.com/office/drawing/2014/main" xmlns="" id="{EB9984B3-6F42-4763-98B6-2E5267D7573D}"/>
              </a:ext>
            </a:extLst>
          </p:cNvPr>
          <p:cNvSpPr txBox="1"/>
          <p:nvPr/>
        </p:nvSpPr>
        <p:spPr>
          <a:xfrm>
            <a:off x="2039637" y="1144621"/>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24B738E4-0248-445E-B2BB-D47AAD3F12FB}"/>
              </a:ext>
            </a:extLst>
          </p:cNvPr>
          <p:cNvSpPr txBox="1"/>
          <p:nvPr/>
        </p:nvSpPr>
        <p:spPr>
          <a:xfrm>
            <a:off x="2192037" y="129702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86306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18A481-89F4-47AD-94CD-A6ADDF712F0E}"/>
              </a:ext>
            </a:extLst>
          </p:cNvPr>
          <p:cNvSpPr>
            <a:spLocks noGrp="1"/>
          </p:cNvSpPr>
          <p:nvPr>
            <p:ph type="title"/>
          </p:nvPr>
        </p:nvSpPr>
        <p:spPr>
          <a:xfrm>
            <a:off x="4622411" y="106271"/>
            <a:ext cx="3016348" cy="1325563"/>
          </a:xfrm>
        </p:spPr>
        <p:txBody>
          <a:bodyPr>
            <a:normAutofit/>
          </a:bodyPr>
          <a:lstStyle/>
          <a:p>
            <a:r>
              <a:rPr lang="en-US" sz="4800" b="1" dirty="0">
                <a:latin typeface="Times New Roman" panose="02020603050405020304" pitchFamily="18" charset="0"/>
                <a:cs typeface="Times New Roman" panose="02020603050405020304" pitchFamily="18" charset="0"/>
              </a:rPr>
              <a:t>History</a:t>
            </a:r>
          </a:p>
        </p:txBody>
      </p:sp>
      <p:sp>
        <p:nvSpPr>
          <p:cNvPr id="3" name="Content Placeholder 2">
            <a:extLst>
              <a:ext uri="{FF2B5EF4-FFF2-40B4-BE49-F238E27FC236}">
                <a16:creationId xmlns:a16="http://schemas.microsoft.com/office/drawing/2014/main" xmlns="" id="{DD559985-04C2-4EF4-A9DE-D61123D27A38}"/>
              </a:ext>
            </a:extLst>
          </p:cNvPr>
          <p:cNvSpPr>
            <a:spLocks noGrp="1"/>
          </p:cNvSpPr>
          <p:nvPr>
            <p:ph idx="1"/>
          </p:nvPr>
        </p:nvSpPr>
        <p:spPr>
          <a:xfrm>
            <a:off x="430529" y="1431731"/>
            <a:ext cx="11400107" cy="4926869"/>
          </a:xfrm>
        </p:spPr>
        <p:txBody>
          <a:bodyPr>
            <a:normAutofit lnSpcReduction="10000"/>
          </a:bodyPr>
          <a:lstStyle/>
          <a:p>
            <a:pPr algn="just"/>
            <a:r>
              <a:rPr lang="en-US" sz="3600" dirty="0">
                <a:latin typeface="Times New Roman" panose="02020603050405020304" pitchFamily="18" charset="0"/>
                <a:cs typeface="Times New Roman" panose="02020603050405020304" pitchFamily="18" charset="0"/>
              </a:rPr>
              <a:t>The earliest documentation of critical thinking are the teachings of Socrates.</a:t>
            </a:r>
          </a:p>
          <a:p>
            <a:pPr algn="just"/>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His method of questioning is now known as </a:t>
            </a:r>
            <a:r>
              <a:rPr lang="en-US" sz="3600" b="1" dirty="0">
                <a:solidFill>
                  <a:srgbClr val="FF0000"/>
                </a:solidFill>
                <a:latin typeface="Times New Roman" panose="02020603050405020304" pitchFamily="18" charset="0"/>
                <a:cs typeface="Times New Roman" panose="02020603050405020304" pitchFamily="18" charset="0"/>
              </a:rPr>
              <a:t>"Socratic Questioning"</a:t>
            </a:r>
            <a:r>
              <a:rPr lang="en-US" sz="3600" dirty="0">
                <a:latin typeface="Times New Roman" panose="02020603050405020304" pitchFamily="18" charset="0"/>
                <a:cs typeface="Times New Roman" panose="02020603050405020304" pitchFamily="18" charset="0"/>
              </a:rPr>
              <a:t> and is the best known critical thinking teaching strategy. </a:t>
            </a:r>
          </a:p>
          <a:p>
            <a:pPr algn="just"/>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In his mode of questioning, Socrates highlighted the need for thinking for clarity and logical consistency.</a:t>
            </a:r>
          </a:p>
        </p:txBody>
      </p:sp>
    </p:spTree>
    <p:extLst>
      <p:ext uri="{BB962C8B-B14F-4D97-AF65-F5344CB8AC3E}">
        <p14:creationId xmlns:p14="http://schemas.microsoft.com/office/powerpoint/2010/main" val="2547611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13AAC5-0397-4F16-9F49-623E9E259A23}"/>
              </a:ext>
            </a:extLst>
          </p:cNvPr>
          <p:cNvSpPr>
            <a:spLocks noGrp="1"/>
          </p:cNvSpPr>
          <p:nvPr>
            <p:ph idx="1"/>
          </p:nvPr>
        </p:nvSpPr>
        <p:spPr>
          <a:xfrm>
            <a:off x="163019" y="264218"/>
            <a:ext cx="11864927" cy="3704655"/>
          </a:xfrm>
        </p:spPr>
        <p:txBody>
          <a:bodyPr>
            <a:noAutofit/>
          </a:bodyPr>
          <a:lstStyle/>
          <a:p>
            <a:pPr algn="just"/>
            <a:r>
              <a:rPr lang="en-US" sz="3400" dirty="0">
                <a:solidFill>
                  <a:srgbClr val="000000"/>
                </a:solidFill>
                <a:latin typeface="Times New Roman" panose="02020603050405020304" pitchFamily="18" charset="0"/>
                <a:cs typeface="Times New Roman" panose="02020603050405020304" pitchFamily="18" charset="0"/>
              </a:rPr>
              <a:t>Socrates’ practice was followed by the critical thinking of Plato, Aristotle, and the Greek skeptics:</a:t>
            </a:r>
          </a:p>
          <a:p>
            <a:pPr marL="0" indent="0" algn="just">
              <a:buNone/>
            </a:pPr>
            <a:r>
              <a:rPr lang="en-US" sz="3400" dirty="0">
                <a:solidFill>
                  <a:srgbClr val="000000"/>
                </a:solidFill>
                <a:latin typeface="Times New Roman" panose="02020603050405020304" pitchFamily="18" charset="0"/>
                <a:cs typeface="Times New Roman" panose="02020603050405020304" pitchFamily="18" charset="0"/>
              </a:rPr>
              <a:t> </a:t>
            </a:r>
            <a:r>
              <a:rPr lang="en-US" sz="3400" dirty="0">
                <a:solidFill>
                  <a:srgbClr val="FF0000"/>
                </a:solidFill>
                <a:latin typeface="Times New Roman" panose="02020603050405020304" pitchFamily="18" charset="0"/>
                <a:cs typeface="Times New Roman" panose="02020603050405020304" pitchFamily="18" charset="0"/>
              </a:rPr>
              <a:t>“All of whom emphasized that things are often very different from what they appear to be and that only the trained mind is prepared to see through the way things look to us on the surface (delusive appearances) to the way they really are beneath the surface (the deeper realities of life)”</a:t>
            </a:r>
          </a:p>
        </p:txBody>
      </p:sp>
      <p:pic>
        <p:nvPicPr>
          <p:cNvPr id="4" name="Content Placeholder 4">
            <a:extLst>
              <a:ext uri="{FF2B5EF4-FFF2-40B4-BE49-F238E27FC236}">
                <a16:creationId xmlns:a16="http://schemas.microsoft.com/office/drawing/2014/main" xmlns="" id="{DE3C0163-A69A-418C-BAB4-DBCC82DA5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993" y="3842263"/>
            <a:ext cx="10494843" cy="2868131"/>
          </a:xfrm>
          <a:prstGeom prst="rect">
            <a:avLst/>
          </a:prstGeom>
        </p:spPr>
      </p:pic>
    </p:spTree>
    <p:extLst>
      <p:ext uri="{BB962C8B-B14F-4D97-AF65-F5344CB8AC3E}">
        <p14:creationId xmlns:p14="http://schemas.microsoft.com/office/powerpoint/2010/main" val="2313074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371600"/>
            <a:ext cx="119888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274638"/>
            <a:ext cx="11176000" cy="1143000"/>
          </a:xfrm>
        </p:spPr>
        <p:txBody>
          <a:bodyPr>
            <a:normAutofit/>
          </a:bodyPr>
          <a:lstStyle/>
          <a:p>
            <a:pPr marL="742950" indent="-742950">
              <a:buFont typeface="+mj-lt"/>
              <a:buAutoNum type="arabicPeriod"/>
            </a:pPr>
            <a:r>
              <a:rPr lang="en-US" dirty="0" smtClean="0"/>
              <a:t>Rely on reasons other than emotions</a:t>
            </a:r>
            <a:endParaRPr lang="en-US" dirty="0"/>
          </a:p>
        </p:txBody>
      </p:sp>
    </p:spTree>
    <p:extLst>
      <p:ext uri="{BB962C8B-B14F-4D97-AF65-F5344CB8AC3E}">
        <p14:creationId xmlns:p14="http://schemas.microsoft.com/office/powerpoint/2010/main" val="3934740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214" y="0"/>
            <a:ext cx="5791199"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3201" y="914400"/>
            <a:ext cx="6132947" cy="2895600"/>
          </a:xfrm>
        </p:spPr>
        <p:txBody>
          <a:bodyPr/>
          <a:lstStyle/>
          <a:p>
            <a:r>
              <a:rPr lang="en-US" dirty="0" smtClean="0"/>
              <a:t>2.Evaluate a broad range of view points</a:t>
            </a:r>
            <a:endParaRPr lang="en-US" dirty="0"/>
          </a:p>
        </p:txBody>
      </p:sp>
    </p:spTree>
    <p:extLst>
      <p:ext uri="{BB962C8B-B14F-4D97-AF65-F5344CB8AC3E}">
        <p14:creationId xmlns:p14="http://schemas.microsoft.com/office/powerpoint/2010/main" val="3714852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239" y="4"/>
            <a:ext cx="6086764"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203203" y="1371693"/>
            <a:ext cx="5902036" cy="2057399"/>
          </a:xfrm>
        </p:spPr>
        <p:txBody>
          <a:bodyPr>
            <a:normAutofit/>
          </a:bodyPr>
          <a:lstStyle/>
          <a:p>
            <a:r>
              <a:rPr lang="en-US" dirty="0" smtClean="0"/>
              <a:t>3.Accept new evidence, explanation and findings</a:t>
            </a:r>
            <a:endParaRPr lang="en-US" dirty="0"/>
          </a:p>
        </p:txBody>
      </p:sp>
    </p:spTree>
    <p:extLst>
      <p:ext uri="{BB962C8B-B14F-4D97-AF65-F5344CB8AC3E}">
        <p14:creationId xmlns:p14="http://schemas.microsoft.com/office/powerpoint/2010/main" val="3994196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4.Take your time in making any decision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719346"/>
            <a:ext cx="11887200" cy="498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236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Steps of critical thinking</a:t>
            </a:r>
            <a:endParaRPr lang="en-US" dirty="0"/>
          </a:p>
        </p:txBody>
      </p:sp>
      <p:sp>
        <p:nvSpPr>
          <p:cNvPr id="4" name="Content Placeholder 3"/>
          <p:cNvSpPr>
            <a:spLocks noGrp="1"/>
          </p:cNvSpPr>
          <p:nvPr>
            <p:ph idx="1"/>
          </p:nvPr>
        </p:nvSpPr>
        <p:spPr/>
        <p:txBody>
          <a:bodyPr/>
          <a:lstStyle/>
          <a:p>
            <a:pPr marL="0" indent="0">
              <a:buNone/>
            </a:pPr>
            <a:r>
              <a:rPr lang="en-US" dirty="0" smtClean="0"/>
              <a:t>1. Identify </a:t>
            </a:r>
            <a:r>
              <a:rPr lang="en-US" smtClean="0"/>
              <a:t>the problem</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47" y="2505145"/>
            <a:ext cx="11379199"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8416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Analyze the problem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371600"/>
            <a:ext cx="113792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902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B669E19-F33D-4AD3-9E7B-8941E3AAF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27" y="0"/>
            <a:ext cx="12351027" cy="6858000"/>
          </a:xfrm>
          <a:prstGeom prst="rect">
            <a:avLst/>
          </a:prstGeom>
        </p:spPr>
      </p:pic>
    </p:spTree>
    <p:extLst>
      <p:ext uri="{BB962C8B-B14F-4D97-AF65-F5344CB8AC3E}">
        <p14:creationId xmlns:p14="http://schemas.microsoft.com/office/powerpoint/2010/main" val="637839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Come up with several possible solutions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12192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114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Decide which solutions fits the situation best</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99568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26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Take action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1" y="1285877"/>
            <a:ext cx="1087120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854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2" y="-96592"/>
            <a:ext cx="12501093" cy="6954592"/>
          </a:xfrm>
          <a:prstGeom prst="rect">
            <a:avLst/>
          </a:prstGeom>
        </p:spPr>
      </p:pic>
      <p:sp>
        <p:nvSpPr>
          <p:cNvPr id="5" name="Rectangle 4"/>
          <p:cNvSpPr/>
          <p:nvPr/>
        </p:nvSpPr>
        <p:spPr>
          <a:xfrm>
            <a:off x="855912" y="262771"/>
            <a:ext cx="3087705" cy="923330"/>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5400" b="1" dirty="0" smtClean="0">
                <a:ln w="22225">
                  <a:solidFill>
                    <a:srgbClr val="ED7D31"/>
                  </a:solidFill>
                  <a:prstDash val="solid"/>
                </a:ln>
                <a:solidFill>
                  <a:srgbClr val="ED7D31">
                    <a:lumMod val="40000"/>
                    <a:lumOff val="60000"/>
                  </a:srgbClr>
                </a:solidFill>
              </a:rPr>
              <a:t>PURPOSE:</a:t>
            </a:r>
            <a:endParaRPr lang="en-US" sz="54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3114784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58" y="-167426"/>
            <a:ext cx="12582658" cy="7366714"/>
          </a:xfrm>
          <a:prstGeom prst="rect">
            <a:avLst/>
          </a:prstGeom>
        </p:spPr>
      </p:pic>
      <p:sp>
        <p:nvSpPr>
          <p:cNvPr id="3" name="Rectangle 2"/>
          <p:cNvSpPr/>
          <p:nvPr/>
        </p:nvSpPr>
        <p:spPr>
          <a:xfrm>
            <a:off x="286213" y="275652"/>
            <a:ext cx="3222549" cy="1908215"/>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5400" b="1" dirty="0" smtClean="0">
                <a:ln w="22225">
                  <a:solidFill>
                    <a:srgbClr val="ED7D31"/>
                  </a:solidFill>
                  <a:prstDash val="solid"/>
                </a:ln>
                <a:solidFill>
                  <a:srgbClr val="ED7D31">
                    <a:lumMod val="40000"/>
                    <a:lumOff val="60000"/>
                  </a:srgbClr>
                </a:solidFill>
              </a:rPr>
              <a:t>PROBLEM:</a:t>
            </a:r>
          </a:p>
          <a:p>
            <a:pPr algn="ctr"/>
            <a:r>
              <a:rPr lang="en-US" sz="3200" b="1" dirty="0" smtClean="0">
                <a:ln w="22225">
                  <a:solidFill>
                    <a:srgbClr val="ED7D31"/>
                  </a:solidFill>
                  <a:prstDash val="solid"/>
                </a:ln>
                <a:solidFill>
                  <a:srgbClr val="ED7D31">
                    <a:lumMod val="40000"/>
                    <a:lumOff val="60000"/>
                  </a:srgbClr>
                </a:solidFill>
              </a:rPr>
              <a:t>No preparation of</a:t>
            </a:r>
          </a:p>
          <a:p>
            <a:pPr algn="ctr"/>
            <a:r>
              <a:rPr lang="en-US" sz="3200" b="1" dirty="0" smtClean="0">
                <a:ln w="22225">
                  <a:solidFill>
                    <a:srgbClr val="ED7D31"/>
                  </a:solidFill>
                  <a:prstDash val="solid"/>
                </a:ln>
                <a:solidFill>
                  <a:srgbClr val="ED7D31">
                    <a:lumMod val="40000"/>
                    <a:lumOff val="60000"/>
                  </a:srgbClr>
                </a:solidFill>
              </a:rPr>
              <a:t>exams</a:t>
            </a:r>
            <a:endParaRPr lang="en-US" sz="32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876028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06106"/>
          </a:xfrm>
          <a:prstGeom prst="rect">
            <a:avLst/>
          </a:prstGeom>
        </p:spPr>
      </p:pic>
      <p:sp>
        <p:nvSpPr>
          <p:cNvPr id="7" name="Rectangle 6"/>
          <p:cNvSpPr/>
          <p:nvPr/>
        </p:nvSpPr>
        <p:spPr>
          <a:xfrm>
            <a:off x="80048" y="365803"/>
            <a:ext cx="5025799" cy="1415772"/>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5400" b="1" dirty="0" smtClean="0">
                <a:ln w="22225">
                  <a:solidFill>
                    <a:srgbClr val="ED7D31"/>
                  </a:solidFill>
                  <a:prstDash val="solid"/>
                </a:ln>
                <a:solidFill>
                  <a:srgbClr val="ED7D31">
                    <a:lumMod val="40000"/>
                    <a:lumOff val="60000"/>
                  </a:srgbClr>
                </a:solidFill>
              </a:rPr>
              <a:t>Possible solution</a:t>
            </a:r>
          </a:p>
          <a:p>
            <a:pPr algn="ctr"/>
            <a:r>
              <a:rPr lang="en-US" sz="3200" b="1" dirty="0" smtClean="0">
                <a:ln w="22225">
                  <a:solidFill>
                    <a:srgbClr val="ED7D31"/>
                  </a:solidFill>
                  <a:prstDash val="solid"/>
                </a:ln>
                <a:solidFill>
                  <a:srgbClr val="ED7D31">
                    <a:lumMod val="40000"/>
                    <a:lumOff val="60000"/>
                  </a:srgbClr>
                </a:solidFill>
              </a:rPr>
              <a:t>As to take help of friend</a:t>
            </a:r>
            <a:endParaRPr lang="en-US" sz="32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3796605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61486" y="425967"/>
            <a:ext cx="5758884" cy="923330"/>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5400" b="1" dirty="0" smtClean="0">
                <a:ln w="22225">
                  <a:solidFill>
                    <a:srgbClr val="ED7D31"/>
                  </a:solidFill>
                  <a:prstDash val="solid"/>
                </a:ln>
                <a:solidFill>
                  <a:srgbClr val="ED7D31">
                    <a:lumMod val="40000"/>
                    <a:lumOff val="60000"/>
                  </a:srgbClr>
                </a:solidFill>
              </a:rPr>
              <a:t>Time management:</a:t>
            </a:r>
            <a:endParaRPr lang="en-US" sz="54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1918286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5876693"/>
          </a:xfrm>
          <a:prstGeom prst="rect">
            <a:avLst/>
          </a:prstGeom>
        </p:spPr>
      </p:pic>
      <p:sp>
        <p:nvSpPr>
          <p:cNvPr id="5" name="Rectangle 4"/>
          <p:cNvSpPr/>
          <p:nvPr/>
        </p:nvSpPr>
        <p:spPr>
          <a:xfrm>
            <a:off x="1014323" y="402555"/>
            <a:ext cx="4743864" cy="923330"/>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5400" b="1" dirty="0" smtClean="0">
                <a:ln w="22225">
                  <a:solidFill>
                    <a:srgbClr val="ED7D31"/>
                  </a:solidFill>
                  <a:prstDash val="solid"/>
                </a:ln>
                <a:solidFill>
                  <a:srgbClr val="ED7D31">
                    <a:lumMod val="40000"/>
                    <a:lumOff val="60000"/>
                  </a:srgbClr>
                </a:solidFill>
              </a:rPr>
              <a:t>One night study</a:t>
            </a:r>
            <a:endParaRPr lang="en-US" sz="54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4192875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66299" cy="6857999"/>
          </a:xfrm>
          <a:prstGeom prst="rect">
            <a:avLst/>
          </a:prstGeom>
        </p:spPr>
      </p:pic>
      <p:sp>
        <p:nvSpPr>
          <p:cNvPr id="3" name="Rectangle 2"/>
          <p:cNvSpPr/>
          <p:nvPr/>
        </p:nvSpPr>
        <p:spPr>
          <a:xfrm>
            <a:off x="512966" y="404758"/>
            <a:ext cx="4979761" cy="923330"/>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5400" b="1" dirty="0" smtClean="0">
                <a:ln w="22225">
                  <a:solidFill>
                    <a:srgbClr val="ED7D31"/>
                  </a:solidFill>
                  <a:prstDash val="solid"/>
                </a:ln>
                <a:solidFill>
                  <a:srgbClr val="ED7D31">
                    <a:lumMod val="40000"/>
                    <a:lumOff val="60000"/>
                  </a:srgbClr>
                </a:solidFill>
              </a:rPr>
              <a:t>Don’t take stress</a:t>
            </a:r>
            <a:endParaRPr lang="en-US" sz="54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2284668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7021688"/>
          </a:xfrm>
          <a:prstGeom prst="rect">
            <a:avLst/>
          </a:prstGeom>
        </p:spPr>
      </p:pic>
      <p:sp>
        <p:nvSpPr>
          <p:cNvPr id="3" name="Rectangle 2"/>
          <p:cNvSpPr/>
          <p:nvPr/>
        </p:nvSpPr>
        <p:spPr>
          <a:xfrm>
            <a:off x="726894" y="551513"/>
            <a:ext cx="4484176" cy="923330"/>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5400" b="1" dirty="0" smtClean="0">
                <a:ln w="22225">
                  <a:solidFill>
                    <a:srgbClr val="ED7D31"/>
                  </a:solidFill>
                  <a:prstDash val="solid"/>
                </a:ln>
                <a:solidFill>
                  <a:srgbClr val="ED7D31">
                    <a:lumMod val="40000"/>
                    <a:lumOff val="60000"/>
                  </a:srgbClr>
                </a:solidFill>
              </a:rPr>
              <a:t>Selective study</a:t>
            </a:r>
            <a:endParaRPr lang="en-US" sz="54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1838985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789"/>
            <a:ext cx="12192000" cy="6858000"/>
          </a:xfrm>
          <a:prstGeom prst="rect">
            <a:avLst/>
          </a:prstGeom>
        </p:spPr>
      </p:pic>
      <p:sp>
        <p:nvSpPr>
          <p:cNvPr id="6" name="TextBox 5"/>
          <p:cNvSpPr txBox="1"/>
          <p:nvPr/>
        </p:nvSpPr>
        <p:spPr>
          <a:xfrm>
            <a:off x="1622738" y="1068946"/>
            <a:ext cx="5669694" cy="5262979"/>
          </a:xfrm>
          <a:prstGeom prst="rect">
            <a:avLst/>
          </a:prstGeom>
          <a:noFill/>
        </p:spPr>
        <p:txBody>
          <a:bodyPr wrap="none" rtlCol="0">
            <a:spAutoFit/>
          </a:bodyPr>
          <a:lstStyle/>
          <a:p>
            <a:r>
              <a:rPr lang="en-US" sz="4800" dirty="0" smtClean="0">
                <a:solidFill>
                  <a:srgbClr val="FF0000"/>
                </a:solidFill>
              </a:rPr>
              <a:t>Group members:</a:t>
            </a:r>
          </a:p>
          <a:p>
            <a:r>
              <a:rPr lang="en-US" sz="4800" dirty="0" err="1" smtClean="0"/>
              <a:t>Aman</a:t>
            </a:r>
            <a:r>
              <a:rPr lang="en-US" sz="4800" dirty="0" smtClean="0"/>
              <a:t> </a:t>
            </a:r>
            <a:r>
              <a:rPr lang="en-US" sz="4800" dirty="0" err="1" smtClean="0"/>
              <a:t>nasir</a:t>
            </a:r>
            <a:r>
              <a:rPr lang="en-US" sz="4800" dirty="0" smtClean="0"/>
              <a:t>       65</a:t>
            </a:r>
          </a:p>
          <a:p>
            <a:r>
              <a:rPr lang="en-US" sz="4800" dirty="0" err="1" smtClean="0"/>
              <a:t>Arooj</a:t>
            </a:r>
            <a:r>
              <a:rPr lang="en-US" sz="4800" dirty="0" smtClean="0"/>
              <a:t> Fatima     81</a:t>
            </a:r>
          </a:p>
          <a:p>
            <a:r>
              <a:rPr lang="en-US" sz="4800" dirty="0" smtClean="0"/>
              <a:t>Sana </a:t>
            </a:r>
            <a:r>
              <a:rPr lang="en-US" sz="4800" dirty="0" err="1" smtClean="0"/>
              <a:t>kainat</a:t>
            </a:r>
            <a:r>
              <a:rPr lang="en-US" sz="4800" dirty="0" smtClean="0"/>
              <a:t>        76</a:t>
            </a:r>
          </a:p>
          <a:p>
            <a:r>
              <a:rPr lang="en-US" sz="4800" dirty="0" err="1" smtClean="0"/>
              <a:t>Sumayya</a:t>
            </a:r>
            <a:r>
              <a:rPr lang="en-US" sz="4800" dirty="0" smtClean="0"/>
              <a:t> </a:t>
            </a:r>
            <a:r>
              <a:rPr lang="en-US" sz="4800" dirty="0" err="1" smtClean="0"/>
              <a:t>mumtaz</a:t>
            </a:r>
            <a:r>
              <a:rPr lang="en-US" sz="4800" dirty="0" smtClean="0"/>
              <a:t> 119</a:t>
            </a:r>
          </a:p>
          <a:p>
            <a:r>
              <a:rPr lang="en-US" sz="4800" dirty="0" err="1" smtClean="0"/>
              <a:t>Laraib</a:t>
            </a:r>
            <a:r>
              <a:rPr lang="en-US" sz="4800" dirty="0" smtClean="0"/>
              <a:t> </a:t>
            </a:r>
            <a:r>
              <a:rPr lang="en-US" sz="4800" dirty="0" err="1" smtClean="0"/>
              <a:t>shafqat</a:t>
            </a:r>
            <a:r>
              <a:rPr lang="en-US" sz="4800" dirty="0" smtClean="0"/>
              <a:t>     83</a:t>
            </a:r>
          </a:p>
          <a:p>
            <a:r>
              <a:rPr lang="en-US" sz="4800" dirty="0" err="1" smtClean="0"/>
              <a:t>Hafsa</a:t>
            </a:r>
            <a:r>
              <a:rPr lang="en-US" sz="4800" dirty="0" smtClean="0"/>
              <a:t> </a:t>
            </a:r>
            <a:r>
              <a:rPr lang="en-US" sz="4800" dirty="0" err="1" smtClean="0"/>
              <a:t>naseer</a:t>
            </a:r>
            <a:r>
              <a:rPr lang="en-US" sz="4800" dirty="0" smtClean="0"/>
              <a:t>       118</a:t>
            </a:r>
            <a:endParaRPr lang="en-US" sz="4800" dirty="0"/>
          </a:p>
        </p:txBody>
      </p:sp>
    </p:spTree>
    <p:extLst>
      <p:ext uri="{BB962C8B-B14F-4D97-AF65-F5344CB8AC3E}">
        <p14:creationId xmlns:p14="http://schemas.microsoft.com/office/powerpoint/2010/main" val="26530085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5244"/>
          </a:xfrm>
          <a:prstGeom prst="rect">
            <a:avLst/>
          </a:prstGeom>
        </p:spPr>
      </p:pic>
      <p:sp>
        <p:nvSpPr>
          <p:cNvPr id="3" name="Rectangle 2"/>
          <p:cNvSpPr/>
          <p:nvPr/>
        </p:nvSpPr>
        <p:spPr>
          <a:xfrm>
            <a:off x="606996" y="698268"/>
            <a:ext cx="3437031" cy="923330"/>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en-US" sz="5400" b="1" dirty="0" smtClean="0">
                <a:ln w="22225">
                  <a:solidFill>
                    <a:srgbClr val="ED7D31"/>
                  </a:solidFill>
                  <a:prstDash val="solid"/>
                </a:ln>
                <a:solidFill>
                  <a:srgbClr val="ED7D31">
                    <a:lumMod val="40000"/>
                    <a:lumOff val="60000"/>
                  </a:srgbClr>
                </a:solidFill>
              </a:rPr>
              <a:t>Sitting plan</a:t>
            </a:r>
            <a:endParaRPr lang="en-US" sz="5400" b="1" dirty="0">
              <a:ln w="22225">
                <a:solidFill>
                  <a:srgbClr val="ED7D31"/>
                </a:solidFill>
                <a:prstDash val="solid"/>
              </a:ln>
              <a:solidFill>
                <a:srgbClr val="ED7D31">
                  <a:lumMod val="40000"/>
                  <a:lumOff val="60000"/>
                </a:srgbClr>
              </a:solidFill>
            </a:endParaRPr>
          </a:p>
        </p:txBody>
      </p:sp>
    </p:spTree>
    <p:extLst>
      <p:ext uri="{BB962C8B-B14F-4D97-AF65-F5344CB8AC3E}">
        <p14:creationId xmlns:p14="http://schemas.microsoft.com/office/powerpoint/2010/main" val="2152101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Information:</a:t>
            </a:r>
            <a:endParaRPr lang="be-BY" dirty="0">
              <a:solidFill>
                <a:schemeClr val="accent2"/>
              </a:solidFill>
            </a:endParaRPr>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1437" y="2929731"/>
            <a:ext cx="2143125" cy="2143125"/>
          </a:xfrm>
        </p:spPr>
      </p:pic>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19187" y="2558256"/>
            <a:ext cx="4619625" cy="2886075"/>
          </a:xfrm>
        </p:spPr>
      </p:pic>
    </p:spTree>
    <p:extLst>
      <p:ext uri="{BB962C8B-B14F-4D97-AF65-F5344CB8AC3E}">
        <p14:creationId xmlns:p14="http://schemas.microsoft.com/office/powerpoint/2010/main" val="308128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15909"/>
            <a:ext cx="12192000" cy="6858000"/>
          </a:xfrm>
          <a:prstGeom prst="rect">
            <a:avLst/>
          </a:prstGeom>
        </p:spPr>
      </p:pic>
      <p:sp>
        <p:nvSpPr>
          <p:cNvPr id="6" name="TextBox 5"/>
          <p:cNvSpPr txBox="1"/>
          <p:nvPr/>
        </p:nvSpPr>
        <p:spPr>
          <a:xfrm>
            <a:off x="1880315" y="1378039"/>
            <a:ext cx="8570616" cy="3693319"/>
          </a:xfrm>
          <a:prstGeom prst="rect">
            <a:avLst/>
          </a:prstGeom>
          <a:noFill/>
        </p:spPr>
        <p:txBody>
          <a:bodyPr wrap="none" rtlCol="0">
            <a:spAutoFit/>
          </a:bodyPr>
          <a:lstStyle/>
          <a:p>
            <a:r>
              <a:rPr lang="en-US" sz="5400" dirty="0" smtClean="0">
                <a:solidFill>
                  <a:prstClr val="black"/>
                </a:solidFill>
              </a:rPr>
              <a:t>Assumption:</a:t>
            </a:r>
          </a:p>
          <a:p>
            <a:endParaRPr lang="en-US" sz="5400" dirty="0" smtClean="0">
              <a:solidFill>
                <a:prstClr val="black"/>
              </a:solidFill>
            </a:endParaRPr>
          </a:p>
          <a:p>
            <a:r>
              <a:rPr lang="en-US" sz="3600" dirty="0" smtClean="0">
                <a:solidFill>
                  <a:prstClr val="black"/>
                </a:solidFill>
              </a:rPr>
              <a:t>My friend said that time is too short her own</a:t>
            </a:r>
          </a:p>
          <a:p>
            <a:r>
              <a:rPr lang="en-US" sz="3600" dirty="0" smtClean="0">
                <a:solidFill>
                  <a:prstClr val="black"/>
                </a:solidFill>
              </a:rPr>
              <a:t>Slybus is not complete yet.</a:t>
            </a:r>
          </a:p>
          <a:p>
            <a:endParaRPr lang="en-US" sz="5400" dirty="0">
              <a:solidFill>
                <a:prstClr val="black"/>
              </a:solidFill>
            </a:endParaRPr>
          </a:p>
        </p:txBody>
      </p:sp>
    </p:spTree>
    <p:extLst>
      <p:ext uri="{BB962C8B-B14F-4D97-AF65-F5344CB8AC3E}">
        <p14:creationId xmlns:p14="http://schemas.microsoft.com/office/powerpoint/2010/main" val="517109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193184"/>
            <a:ext cx="12080383" cy="6568224"/>
          </a:xfrm>
          <a:prstGeom prst="rect">
            <a:avLst/>
          </a:prstGeom>
        </p:spPr>
      </p:pic>
      <p:sp>
        <p:nvSpPr>
          <p:cNvPr id="5" name="TextBox 4"/>
          <p:cNvSpPr txBox="1"/>
          <p:nvPr/>
        </p:nvSpPr>
        <p:spPr>
          <a:xfrm>
            <a:off x="206063" y="811369"/>
            <a:ext cx="3497432" cy="2308324"/>
          </a:xfrm>
          <a:prstGeom prst="rect">
            <a:avLst/>
          </a:prstGeom>
          <a:noFill/>
        </p:spPr>
        <p:txBody>
          <a:bodyPr wrap="none" rtlCol="0">
            <a:spAutoFit/>
          </a:bodyPr>
          <a:lstStyle/>
          <a:p>
            <a:r>
              <a:rPr lang="en-US" sz="3600" dirty="0" smtClean="0">
                <a:solidFill>
                  <a:prstClr val="black"/>
                </a:solidFill>
              </a:rPr>
              <a:t>Sitting plan is</a:t>
            </a:r>
          </a:p>
          <a:p>
            <a:r>
              <a:rPr lang="en-US" sz="3600" dirty="0">
                <a:solidFill>
                  <a:prstClr val="black"/>
                </a:solidFill>
              </a:rPr>
              <a:t>n</a:t>
            </a:r>
            <a:r>
              <a:rPr lang="en-US" sz="3600" dirty="0" smtClean="0">
                <a:solidFill>
                  <a:prstClr val="black"/>
                </a:solidFill>
              </a:rPr>
              <a:t>ot accomplished</a:t>
            </a:r>
          </a:p>
          <a:p>
            <a:r>
              <a:rPr lang="en-US" sz="3600" dirty="0" smtClean="0">
                <a:solidFill>
                  <a:prstClr val="black"/>
                </a:solidFill>
              </a:rPr>
              <a:t>due to strictness </a:t>
            </a:r>
          </a:p>
          <a:p>
            <a:r>
              <a:rPr lang="en-US" sz="3600" dirty="0" smtClean="0">
                <a:solidFill>
                  <a:prstClr val="black"/>
                </a:solidFill>
              </a:rPr>
              <a:t>Of examiner.</a:t>
            </a:r>
            <a:endParaRPr lang="en-US" sz="3600" dirty="0">
              <a:solidFill>
                <a:prstClr val="black"/>
              </a:solidFill>
            </a:endParaRPr>
          </a:p>
        </p:txBody>
      </p:sp>
    </p:spTree>
    <p:extLst>
      <p:ext uri="{BB962C8B-B14F-4D97-AF65-F5344CB8AC3E}">
        <p14:creationId xmlns:p14="http://schemas.microsoft.com/office/powerpoint/2010/main" val="1519291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10253" r="10253"/>
          <a:stretch>
            <a:fillRect/>
          </a:stretch>
        </p:blipFill>
        <p:spPr>
          <a:prstGeom prst="rect">
            <a:avLst/>
          </a:prstGeom>
        </p:spPr>
      </p:pic>
      <p:sp>
        <p:nvSpPr>
          <p:cNvPr id="4" name="Text Placeholder 3"/>
          <p:cNvSpPr>
            <a:spLocks noGrp="1"/>
          </p:cNvSpPr>
          <p:nvPr>
            <p:ph type="body" sz="half" idx="2"/>
          </p:nvPr>
        </p:nvSpPr>
        <p:spPr>
          <a:xfrm>
            <a:off x="839788" y="785611"/>
            <a:ext cx="3932237" cy="5083377"/>
          </a:xfrm>
        </p:spPr>
        <p:txBody>
          <a:bodyPr>
            <a:normAutofit/>
          </a:bodyPr>
          <a:lstStyle/>
          <a:p>
            <a:endParaRPr lang="en-US" sz="3600" dirty="0" smtClean="0"/>
          </a:p>
          <a:p>
            <a:endParaRPr lang="en-US" sz="3600" dirty="0"/>
          </a:p>
          <a:p>
            <a:endParaRPr lang="en-US" sz="3600" dirty="0" smtClean="0"/>
          </a:p>
          <a:p>
            <a:r>
              <a:rPr lang="en-US" sz="3600" dirty="0" smtClean="0"/>
              <a:t>Time is too short it can not be managed.</a:t>
            </a:r>
            <a:endParaRPr lang="en-US" sz="3600" dirty="0"/>
          </a:p>
        </p:txBody>
      </p:sp>
    </p:spTree>
    <p:extLst>
      <p:ext uri="{BB962C8B-B14F-4D97-AF65-F5344CB8AC3E}">
        <p14:creationId xmlns:p14="http://schemas.microsoft.com/office/powerpoint/2010/main" val="188853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6214" y="-206061"/>
            <a:ext cx="12488214" cy="6858000"/>
          </a:xfrm>
          <a:prstGeom prst="rect">
            <a:avLst/>
          </a:prstGeom>
        </p:spPr>
      </p:pic>
      <p:sp>
        <p:nvSpPr>
          <p:cNvPr id="5" name="TextBox 4"/>
          <p:cNvSpPr txBox="1"/>
          <p:nvPr/>
        </p:nvSpPr>
        <p:spPr>
          <a:xfrm>
            <a:off x="412124" y="862885"/>
            <a:ext cx="3401700" cy="1323439"/>
          </a:xfrm>
          <a:prstGeom prst="rect">
            <a:avLst/>
          </a:prstGeom>
          <a:noFill/>
        </p:spPr>
        <p:txBody>
          <a:bodyPr wrap="none" rtlCol="0">
            <a:spAutoFit/>
          </a:bodyPr>
          <a:lstStyle/>
          <a:p>
            <a:r>
              <a:rPr lang="en-US" sz="4000" dirty="0" smtClean="0">
                <a:solidFill>
                  <a:prstClr val="black"/>
                </a:solidFill>
              </a:rPr>
              <a:t>Selective study</a:t>
            </a:r>
          </a:p>
          <a:p>
            <a:r>
              <a:rPr lang="en-US" sz="4000" dirty="0" smtClean="0">
                <a:solidFill>
                  <a:prstClr val="black"/>
                </a:solidFill>
              </a:rPr>
              <a:t>has to be done.</a:t>
            </a:r>
          </a:p>
        </p:txBody>
      </p:sp>
    </p:spTree>
    <p:extLst>
      <p:ext uri="{BB962C8B-B14F-4D97-AF65-F5344CB8AC3E}">
        <p14:creationId xmlns:p14="http://schemas.microsoft.com/office/powerpoint/2010/main" val="152309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6" name="TextBox 5"/>
          <p:cNvSpPr txBox="1"/>
          <p:nvPr/>
        </p:nvSpPr>
        <p:spPr>
          <a:xfrm>
            <a:off x="1828800" y="1068946"/>
            <a:ext cx="3294556" cy="2031325"/>
          </a:xfrm>
          <a:prstGeom prst="rect">
            <a:avLst/>
          </a:prstGeom>
          <a:noFill/>
        </p:spPr>
        <p:txBody>
          <a:bodyPr wrap="none" rtlCol="0">
            <a:spAutoFit/>
          </a:bodyPr>
          <a:lstStyle/>
          <a:p>
            <a:r>
              <a:rPr lang="en-US" sz="5400" dirty="0" smtClean="0">
                <a:solidFill>
                  <a:prstClr val="black"/>
                </a:solidFill>
              </a:rPr>
              <a:t>Inferences:</a:t>
            </a:r>
          </a:p>
          <a:p>
            <a:r>
              <a:rPr lang="en-US" sz="3600" dirty="0" smtClean="0">
                <a:solidFill>
                  <a:prstClr val="black"/>
                </a:solidFill>
              </a:rPr>
              <a:t>I’ll do selective</a:t>
            </a:r>
          </a:p>
          <a:p>
            <a:r>
              <a:rPr lang="en-US" sz="3600" dirty="0" smtClean="0">
                <a:solidFill>
                  <a:prstClr val="black"/>
                </a:solidFill>
              </a:rPr>
              <a:t>Study.</a:t>
            </a:r>
            <a:endParaRPr lang="en-US" sz="3600" dirty="0">
              <a:solidFill>
                <a:prstClr val="black"/>
              </a:solidFill>
            </a:endParaRPr>
          </a:p>
        </p:txBody>
      </p:sp>
    </p:spTree>
    <p:extLst>
      <p:ext uri="{BB962C8B-B14F-4D97-AF65-F5344CB8AC3E}">
        <p14:creationId xmlns:p14="http://schemas.microsoft.com/office/powerpoint/2010/main" val="37705355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1999" cy="6858000"/>
          </a:xfrm>
          <a:prstGeom prst="rect">
            <a:avLst/>
          </a:prstGeom>
        </p:spPr>
      </p:pic>
      <p:sp>
        <p:nvSpPr>
          <p:cNvPr id="5" name="TextBox 4"/>
          <p:cNvSpPr txBox="1"/>
          <p:nvPr/>
        </p:nvSpPr>
        <p:spPr>
          <a:xfrm>
            <a:off x="399246" y="772733"/>
            <a:ext cx="10006884" cy="3693319"/>
          </a:xfrm>
          <a:prstGeom prst="rect">
            <a:avLst/>
          </a:prstGeom>
          <a:noFill/>
        </p:spPr>
        <p:txBody>
          <a:bodyPr wrap="square" rtlCol="0">
            <a:spAutoFit/>
          </a:bodyPr>
          <a:lstStyle/>
          <a:p>
            <a:r>
              <a:rPr lang="en-US" sz="5400" dirty="0" smtClean="0">
                <a:solidFill>
                  <a:prstClr val="black"/>
                </a:solidFill>
              </a:rPr>
              <a:t>Hypothesis:</a:t>
            </a:r>
          </a:p>
          <a:p>
            <a:r>
              <a:rPr lang="en-US" sz="3600" dirty="0" smtClean="0">
                <a:solidFill>
                  <a:prstClr val="black"/>
                </a:solidFill>
              </a:rPr>
              <a:t>Practical implementation of selective</a:t>
            </a:r>
          </a:p>
          <a:p>
            <a:r>
              <a:rPr lang="en-US" sz="3600" dirty="0" smtClean="0">
                <a:solidFill>
                  <a:prstClr val="black"/>
                </a:solidFill>
              </a:rPr>
              <a:t>Study has to be done.</a:t>
            </a:r>
          </a:p>
          <a:p>
            <a:r>
              <a:rPr lang="en-US" sz="3600" b="1" dirty="0" smtClean="0">
                <a:solidFill>
                  <a:prstClr val="black"/>
                </a:solidFill>
              </a:rPr>
              <a:t>Scientific hypothesis </a:t>
            </a:r>
            <a:r>
              <a:rPr lang="en-US" sz="3600" dirty="0" smtClean="0">
                <a:solidFill>
                  <a:prstClr val="black"/>
                </a:solidFill>
              </a:rPr>
              <a:t>is that in which </a:t>
            </a:r>
            <a:r>
              <a:rPr lang="en-US" sz="3600" dirty="0" err="1" smtClean="0">
                <a:solidFill>
                  <a:prstClr val="black"/>
                </a:solidFill>
              </a:rPr>
              <a:t>equipme</a:t>
            </a:r>
            <a:r>
              <a:rPr lang="en-US" sz="3600" dirty="0" smtClean="0">
                <a:solidFill>
                  <a:prstClr val="black"/>
                </a:solidFill>
              </a:rPr>
              <a:t>-</a:t>
            </a:r>
          </a:p>
          <a:p>
            <a:r>
              <a:rPr lang="en-US" sz="3600" dirty="0" err="1" smtClean="0">
                <a:solidFill>
                  <a:prstClr val="black"/>
                </a:solidFill>
              </a:rPr>
              <a:t>nts</a:t>
            </a:r>
            <a:r>
              <a:rPr lang="en-US" sz="3600" dirty="0" smtClean="0">
                <a:solidFill>
                  <a:prstClr val="black"/>
                </a:solidFill>
              </a:rPr>
              <a:t>, energy and time is required.</a:t>
            </a:r>
          </a:p>
          <a:p>
            <a:r>
              <a:rPr lang="en-US" sz="3600" dirty="0" smtClean="0">
                <a:solidFill>
                  <a:prstClr val="black"/>
                </a:solidFill>
              </a:rPr>
              <a:t>In </a:t>
            </a:r>
            <a:r>
              <a:rPr lang="en-US" sz="3600" b="1" dirty="0" smtClean="0">
                <a:solidFill>
                  <a:prstClr val="black"/>
                </a:solidFill>
              </a:rPr>
              <a:t>critical hypothesis </a:t>
            </a:r>
            <a:r>
              <a:rPr lang="en-US" sz="3600" dirty="0" smtClean="0">
                <a:solidFill>
                  <a:prstClr val="black"/>
                </a:solidFill>
              </a:rPr>
              <a:t>only thinking is required.</a:t>
            </a:r>
          </a:p>
        </p:txBody>
      </p:sp>
    </p:spTree>
    <p:extLst>
      <p:ext uri="{BB962C8B-B14F-4D97-AF65-F5344CB8AC3E}">
        <p14:creationId xmlns:p14="http://schemas.microsoft.com/office/powerpoint/2010/main" val="6075539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5" name="TextBox 4"/>
          <p:cNvSpPr txBox="1"/>
          <p:nvPr/>
        </p:nvSpPr>
        <p:spPr>
          <a:xfrm>
            <a:off x="1751527" y="1764406"/>
            <a:ext cx="4429418" cy="4247317"/>
          </a:xfrm>
          <a:prstGeom prst="rect">
            <a:avLst/>
          </a:prstGeom>
          <a:noFill/>
        </p:spPr>
        <p:txBody>
          <a:bodyPr wrap="none" rtlCol="0">
            <a:spAutoFit/>
          </a:bodyPr>
          <a:lstStyle/>
          <a:p>
            <a:r>
              <a:rPr lang="en-US" sz="5400" dirty="0" smtClean="0">
                <a:solidFill>
                  <a:prstClr val="black"/>
                </a:solidFill>
              </a:rPr>
              <a:t>Consequences:</a:t>
            </a:r>
          </a:p>
          <a:p>
            <a:r>
              <a:rPr lang="en-US" sz="3600" dirty="0" smtClean="0">
                <a:solidFill>
                  <a:prstClr val="black"/>
                </a:solidFill>
              </a:rPr>
              <a:t>I am passed.</a:t>
            </a:r>
          </a:p>
          <a:p>
            <a:endParaRPr lang="en-US" sz="3600" dirty="0">
              <a:solidFill>
                <a:prstClr val="black"/>
              </a:solidFill>
            </a:endParaRPr>
          </a:p>
          <a:p>
            <a:endParaRPr lang="en-US" sz="3600" dirty="0" smtClean="0">
              <a:solidFill>
                <a:prstClr val="black"/>
              </a:solidFill>
            </a:endParaRPr>
          </a:p>
          <a:p>
            <a:endParaRPr lang="en-US" sz="3600" dirty="0">
              <a:solidFill>
                <a:prstClr val="black"/>
              </a:solidFill>
            </a:endParaRPr>
          </a:p>
          <a:p>
            <a:endParaRPr lang="en-US" sz="3600" dirty="0" smtClean="0">
              <a:solidFill>
                <a:prstClr val="black"/>
              </a:solidFill>
            </a:endParaRPr>
          </a:p>
          <a:p>
            <a:endParaRPr lang="en-US" sz="3600" dirty="0">
              <a:solidFill>
                <a:prstClr val="black"/>
              </a:solidFill>
            </a:endParaRPr>
          </a:p>
        </p:txBody>
      </p:sp>
      <p:pic>
        <p:nvPicPr>
          <p:cNvPr id="6" name="Picture 5"/>
          <p:cNvPicPr>
            <a:picLocks noChangeAspect="1"/>
          </p:cNvPicPr>
          <p:nvPr/>
        </p:nvPicPr>
        <p:blipFill>
          <a:blip r:embed="rId3"/>
          <a:stretch>
            <a:fillRect/>
          </a:stretch>
        </p:blipFill>
        <p:spPr>
          <a:xfrm>
            <a:off x="2632736" y="3589181"/>
            <a:ext cx="2667000" cy="1714500"/>
          </a:xfrm>
          <a:prstGeom prst="rect">
            <a:avLst/>
          </a:prstGeom>
        </p:spPr>
      </p:pic>
    </p:spTree>
    <p:extLst>
      <p:ext uri="{BB962C8B-B14F-4D97-AF65-F5344CB8AC3E}">
        <p14:creationId xmlns:p14="http://schemas.microsoft.com/office/powerpoint/2010/main" val="1714252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89900"/>
            <a:ext cx="10515600" cy="1325563"/>
          </a:xfrm>
        </p:spPr>
        <p:txBody>
          <a:bodyPr>
            <a:normAutofit/>
          </a:bodyPr>
          <a:lstStyle/>
          <a:p>
            <a:pPr algn="ctr"/>
            <a:r>
              <a:rPr lang="en-US" sz="6600" dirty="0" smtClean="0">
                <a:ln w="0"/>
                <a:effectLst>
                  <a:outerShdw blurRad="38100" dist="19050" dir="2700000" algn="tl" rotWithShape="0">
                    <a:schemeClr val="dk1">
                      <a:alpha val="40000"/>
                    </a:schemeClr>
                  </a:outerShdw>
                </a:effectLst>
              </a:rPr>
              <a:t>Importance of critical thinking </a:t>
            </a:r>
            <a:endParaRPr lang="en-US" sz="6600" dirty="0">
              <a:ln w="0"/>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a:xfrm>
            <a:off x="542778" y="1458297"/>
            <a:ext cx="10515600" cy="4357777"/>
          </a:xfrm>
        </p:spPr>
        <p:txBody>
          <a:bodyPr/>
          <a:lstStyle/>
          <a:p>
            <a:pPr marL="0" indent="0" algn="ctr">
              <a:buNone/>
            </a:pPr>
            <a:r>
              <a:rPr lang="en-US" sz="4800" b="1" u="sng" dirty="0" smtClean="0"/>
              <a:t>Critical thinking in language </a:t>
            </a:r>
          </a:p>
          <a:p>
            <a:pPr lvl="8"/>
            <a:r>
              <a:rPr lang="en-US" sz="4400" dirty="0" smtClean="0"/>
              <a:t>Enhance Language Skill</a:t>
            </a:r>
            <a:r>
              <a:rPr lang="en-US" sz="3000" dirty="0" smtClean="0"/>
              <a:t>.</a:t>
            </a:r>
          </a:p>
          <a:p>
            <a:r>
              <a:rPr lang="en-US" sz="4000" dirty="0" smtClean="0"/>
              <a:t>Thinking Clearly And Systematically. </a:t>
            </a:r>
          </a:p>
          <a:p>
            <a:r>
              <a:rPr lang="en-US" sz="4000" dirty="0" smtClean="0"/>
              <a:t>Enhance Presentation Skill. </a:t>
            </a:r>
          </a:p>
          <a:p>
            <a:r>
              <a:rPr lang="en-US" sz="4000" dirty="0" smtClean="0"/>
              <a:t>Improve The Way Of Ideas Delivery.      </a:t>
            </a:r>
          </a:p>
        </p:txBody>
      </p:sp>
    </p:spTree>
    <p:extLst>
      <p:ext uri="{BB962C8B-B14F-4D97-AF65-F5344CB8AC3E}">
        <p14:creationId xmlns:p14="http://schemas.microsoft.com/office/powerpoint/2010/main" val="1435095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060620" y="566670"/>
            <a:ext cx="3299686" cy="3785652"/>
          </a:xfrm>
          <a:prstGeom prst="rect">
            <a:avLst/>
          </a:prstGeom>
          <a:noFill/>
        </p:spPr>
        <p:txBody>
          <a:bodyPr wrap="none" rtlCol="0">
            <a:spAutoFit/>
          </a:bodyPr>
          <a:lstStyle/>
          <a:p>
            <a:r>
              <a:rPr lang="en-US" sz="4800" dirty="0" smtClean="0">
                <a:solidFill>
                  <a:srgbClr val="FF0000"/>
                </a:solidFill>
              </a:rPr>
              <a:t>Outline:</a:t>
            </a:r>
          </a:p>
          <a:p>
            <a:r>
              <a:rPr lang="en-US" sz="4800" dirty="0" smtClean="0"/>
              <a:t>Introduction</a:t>
            </a:r>
          </a:p>
          <a:p>
            <a:r>
              <a:rPr lang="en-US" sz="4800" dirty="0" smtClean="0"/>
              <a:t>Steps</a:t>
            </a:r>
          </a:p>
          <a:p>
            <a:r>
              <a:rPr lang="en-US" sz="4800" dirty="0" smtClean="0"/>
              <a:t>Example</a:t>
            </a:r>
          </a:p>
          <a:p>
            <a:r>
              <a:rPr lang="en-US" sz="4800" dirty="0" smtClean="0"/>
              <a:t>Importance</a:t>
            </a:r>
          </a:p>
        </p:txBody>
      </p:sp>
    </p:spTree>
    <p:extLst>
      <p:ext uri="{BB962C8B-B14F-4D97-AF65-F5344CB8AC3E}">
        <p14:creationId xmlns:p14="http://schemas.microsoft.com/office/powerpoint/2010/main" val="3998544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492" y="564434"/>
            <a:ext cx="9720072" cy="1499616"/>
          </a:xfrm>
        </p:spPr>
        <p:txBody>
          <a:bodyPr>
            <a:normAutofit/>
          </a:bodyPr>
          <a:lstStyle/>
          <a:p>
            <a:pPr algn="ctr"/>
            <a:r>
              <a:rPr lang="en-US" sz="6000" b="1" dirty="0" smtClean="0">
                <a:solidFill>
                  <a:schemeClr val="tx1"/>
                </a:solidFill>
              </a:rPr>
              <a:t>CRITICAL THINKING</a:t>
            </a:r>
            <a:r>
              <a:rPr lang="en-US" sz="6000" b="1" dirty="0" smtClean="0"/>
              <a:t> </a:t>
            </a:r>
            <a:endParaRPr lang="en-US" sz="6000" b="1" dirty="0"/>
          </a:p>
        </p:txBody>
      </p:sp>
      <p:sp>
        <p:nvSpPr>
          <p:cNvPr id="3" name="Content Placeholder 2"/>
          <p:cNvSpPr>
            <a:spLocks noGrp="1"/>
          </p:cNvSpPr>
          <p:nvPr>
            <p:ph idx="1"/>
          </p:nvPr>
        </p:nvSpPr>
        <p:spPr/>
        <p:txBody>
          <a:bodyPr>
            <a:normAutofit/>
          </a:bodyPr>
          <a:lstStyle/>
          <a:p>
            <a:pPr algn="ctr"/>
            <a:r>
              <a:rPr lang="en-US" sz="4800" b="1" u="sng" dirty="0" smtClean="0"/>
              <a:t>Critical thinking as creativity </a:t>
            </a:r>
          </a:p>
          <a:p>
            <a:r>
              <a:rPr lang="en-US" sz="4400" dirty="0" smtClean="0"/>
              <a:t>Role in evaluating new ideas .</a:t>
            </a:r>
          </a:p>
          <a:p>
            <a:r>
              <a:rPr lang="en-US" sz="4400" dirty="0" smtClean="0"/>
              <a:t>Logical connection between ideas </a:t>
            </a:r>
          </a:p>
          <a:p>
            <a:r>
              <a:rPr lang="en-US" sz="4400" dirty="0" smtClean="0"/>
              <a:t>Generate new ideas. </a:t>
            </a:r>
          </a:p>
          <a:p>
            <a:r>
              <a:rPr lang="en-US" sz="4400" dirty="0" smtClean="0"/>
              <a:t>Selection and modifying new ideas.</a:t>
            </a:r>
          </a:p>
          <a:p>
            <a:pPr algn="ctr"/>
            <a:endParaRPr lang="en-US" dirty="0"/>
          </a:p>
        </p:txBody>
      </p:sp>
    </p:spTree>
    <p:extLst>
      <p:ext uri="{BB962C8B-B14F-4D97-AF65-F5344CB8AC3E}">
        <p14:creationId xmlns:p14="http://schemas.microsoft.com/office/powerpoint/2010/main" val="1475567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4128" y="786384"/>
            <a:ext cx="9720072" cy="1499616"/>
          </a:xfrm>
        </p:spPr>
        <p:txBody>
          <a:bodyPr>
            <a:normAutofit/>
          </a:bodyPr>
          <a:lstStyle/>
          <a:p>
            <a:pPr algn="ctr"/>
            <a:r>
              <a:rPr lang="en-US" sz="6000" b="1" dirty="0" smtClean="0"/>
              <a:t>Critical thinking </a:t>
            </a:r>
            <a:endParaRPr lang="en-US" sz="6000" b="1" dirty="0"/>
          </a:p>
        </p:txBody>
      </p:sp>
      <p:sp>
        <p:nvSpPr>
          <p:cNvPr id="3" name="Content Placeholder 2"/>
          <p:cNvSpPr>
            <a:spLocks noGrp="1"/>
          </p:cNvSpPr>
          <p:nvPr>
            <p:ph idx="1"/>
          </p:nvPr>
        </p:nvSpPr>
        <p:spPr>
          <a:xfrm>
            <a:off x="2684116" y="1849902"/>
            <a:ext cx="9720073" cy="4023360"/>
          </a:xfrm>
        </p:spPr>
        <p:txBody>
          <a:bodyPr>
            <a:normAutofit fontScale="85000" lnSpcReduction="20000"/>
          </a:bodyPr>
          <a:lstStyle/>
          <a:p>
            <a:pPr marL="0" indent="0" algn="ctr">
              <a:buNone/>
            </a:pPr>
            <a:r>
              <a:rPr lang="en-US" sz="4800" b="1" u="sng" dirty="0" smtClean="0"/>
              <a:t>Communication </a:t>
            </a:r>
          </a:p>
          <a:p>
            <a:r>
              <a:rPr lang="en-US" sz="4400" dirty="0" smtClean="0"/>
              <a:t>Sending and receiving information. </a:t>
            </a:r>
          </a:p>
          <a:p>
            <a:r>
              <a:rPr lang="en-US" sz="4400" dirty="0" smtClean="0"/>
              <a:t>Face to face and oral communication. </a:t>
            </a:r>
          </a:p>
          <a:p>
            <a:r>
              <a:rPr lang="en-US" sz="4400" dirty="0" smtClean="0"/>
              <a:t>Planning. </a:t>
            </a:r>
          </a:p>
          <a:p>
            <a:r>
              <a:rPr lang="en-US" sz="4400" dirty="0" smtClean="0"/>
              <a:t>Organizing.</a:t>
            </a:r>
          </a:p>
          <a:p>
            <a:r>
              <a:rPr lang="en-US" sz="4400" dirty="0" smtClean="0"/>
              <a:t> leading. </a:t>
            </a:r>
          </a:p>
          <a:p>
            <a:r>
              <a:rPr lang="en-US" sz="4400" dirty="0" smtClean="0"/>
              <a:t>Controlling.</a:t>
            </a:r>
            <a:r>
              <a:rPr lang="en-US" dirty="0" smtClean="0"/>
              <a:t> </a:t>
            </a:r>
          </a:p>
        </p:txBody>
      </p:sp>
    </p:spTree>
    <p:extLst>
      <p:ext uri="{BB962C8B-B14F-4D97-AF65-F5344CB8AC3E}">
        <p14:creationId xmlns:p14="http://schemas.microsoft.com/office/powerpoint/2010/main" val="28876179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4109" y="585216"/>
            <a:ext cx="9040090" cy="1499616"/>
          </a:xfrm>
        </p:spPr>
        <p:txBody>
          <a:bodyPr>
            <a:normAutofit/>
          </a:bodyPr>
          <a:lstStyle/>
          <a:p>
            <a:pPr algn="ctr"/>
            <a:r>
              <a:rPr lang="en-US" sz="6000" b="1" dirty="0" smtClean="0"/>
              <a:t>Critical thinking </a:t>
            </a:r>
            <a:endParaRPr lang="en-US" sz="6000" b="1" dirty="0"/>
          </a:p>
        </p:txBody>
      </p:sp>
      <p:sp>
        <p:nvSpPr>
          <p:cNvPr id="3" name="Content Placeholder 2"/>
          <p:cNvSpPr>
            <a:spLocks noGrp="1"/>
          </p:cNvSpPr>
          <p:nvPr>
            <p:ph idx="1"/>
          </p:nvPr>
        </p:nvSpPr>
        <p:spPr>
          <a:xfrm>
            <a:off x="1364117" y="1704108"/>
            <a:ext cx="9720073" cy="3908901"/>
          </a:xfrm>
        </p:spPr>
        <p:txBody>
          <a:bodyPr>
            <a:normAutofit fontScale="92500" lnSpcReduction="10000"/>
          </a:bodyPr>
          <a:lstStyle/>
          <a:p>
            <a:pPr marL="0" indent="0" algn="ctr">
              <a:buNone/>
            </a:pPr>
            <a:r>
              <a:rPr lang="en-US" sz="4800" b="1" u="sng" dirty="0" smtClean="0"/>
              <a:t>Decision making </a:t>
            </a:r>
          </a:p>
          <a:p>
            <a:pPr marL="0" indent="0" algn="ctr">
              <a:buNone/>
            </a:pPr>
            <a:endParaRPr lang="en-US" sz="4800" b="1" u="sng" dirty="0" smtClean="0"/>
          </a:p>
          <a:p>
            <a:pPr>
              <a:buFont typeface="Wingdings" panose="05000000000000000000" pitchFamily="2" charset="2"/>
              <a:buChar char="§"/>
            </a:pPr>
            <a:r>
              <a:rPr lang="en-US" sz="4400" dirty="0" smtClean="0"/>
              <a:t>Analyze the problem in detail.</a:t>
            </a:r>
          </a:p>
          <a:p>
            <a:pPr>
              <a:buFont typeface="Wingdings" panose="05000000000000000000" pitchFamily="2" charset="2"/>
              <a:buChar char="§"/>
            </a:pPr>
            <a:r>
              <a:rPr lang="en-US" sz="4400" dirty="0" smtClean="0"/>
              <a:t>Best idea selection. </a:t>
            </a:r>
          </a:p>
          <a:p>
            <a:pPr>
              <a:buFont typeface="Wingdings" panose="05000000000000000000" pitchFamily="2" charset="2"/>
              <a:buChar char="§"/>
            </a:pPr>
            <a:r>
              <a:rPr lang="en-US" sz="4400" dirty="0" smtClean="0"/>
              <a:t>Role in making decision.</a:t>
            </a:r>
          </a:p>
          <a:p>
            <a:pPr>
              <a:buFont typeface="Wingdings" panose="05000000000000000000" pitchFamily="2" charset="2"/>
              <a:buChar char="§"/>
            </a:pPr>
            <a:r>
              <a:rPr lang="en-US" sz="4400" dirty="0" smtClean="0"/>
              <a:t>Draw conclusions. </a:t>
            </a:r>
            <a:endParaRPr lang="en-US" sz="4400" dirty="0"/>
          </a:p>
        </p:txBody>
      </p:sp>
    </p:spTree>
    <p:extLst>
      <p:ext uri="{BB962C8B-B14F-4D97-AF65-F5344CB8AC3E}">
        <p14:creationId xmlns:p14="http://schemas.microsoft.com/office/powerpoint/2010/main" val="960328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Critical thinking  </a:t>
            </a:r>
            <a:endParaRPr lang="en-US" sz="6000" b="1" dirty="0"/>
          </a:p>
        </p:txBody>
      </p:sp>
      <p:sp>
        <p:nvSpPr>
          <p:cNvPr id="3" name="Content Placeholder 2"/>
          <p:cNvSpPr>
            <a:spLocks noGrp="1"/>
          </p:cNvSpPr>
          <p:nvPr>
            <p:ph idx="1"/>
          </p:nvPr>
        </p:nvSpPr>
        <p:spPr/>
        <p:txBody>
          <a:bodyPr>
            <a:normAutofit/>
          </a:bodyPr>
          <a:lstStyle/>
          <a:p>
            <a:pPr algn="ctr"/>
            <a:r>
              <a:rPr lang="en-US" sz="4800" b="1" u="sng" dirty="0" smtClean="0"/>
              <a:t>Critical thinking at university </a:t>
            </a:r>
          </a:p>
          <a:p>
            <a:pPr marL="0" indent="0">
              <a:buNone/>
            </a:pPr>
            <a:r>
              <a:rPr lang="en-US" dirty="0" smtClean="0"/>
              <a:t>. </a:t>
            </a:r>
            <a:r>
              <a:rPr lang="en-US" sz="4400" dirty="0"/>
              <a:t>Critical thinking is a cognitive skill.</a:t>
            </a:r>
          </a:p>
          <a:p>
            <a:r>
              <a:rPr lang="en-US" sz="4400" dirty="0"/>
              <a:t>Critical  thinking as evidence.</a:t>
            </a:r>
          </a:p>
          <a:p>
            <a:r>
              <a:rPr lang="en-US" sz="4400" dirty="0"/>
              <a:t>Critical thinking as arguments.</a:t>
            </a:r>
          </a:p>
          <a:p>
            <a:r>
              <a:rPr lang="en-US" sz="4400" dirty="0"/>
              <a:t>Improve the way of ideas </a:t>
            </a:r>
            <a:r>
              <a:rPr lang="en-US" sz="4400" dirty="0" smtClean="0"/>
              <a:t>delivery</a:t>
            </a:r>
            <a:endParaRPr lang="en-US" sz="4400" dirty="0"/>
          </a:p>
        </p:txBody>
      </p:sp>
    </p:spTree>
    <p:extLst>
      <p:ext uri="{BB962C8B-B14F-4D97-AF65-F5344CB8AC3E}">
        <p14:creationId xmlns:p14="http://schemas.microsoft.com/office/powerpoint/2010/main" val="32708346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MAKING</a:t>
            </a:r>
            <a:endParaRPr lang="en-US" dirty="0"/>
          </a:p>
        </p:txBody>
      </p:sp>
      <p:sp>
        <p:nvSpPr>
          <p:cNvPr id="3" name="Content Placeholder 2"/>
          <p:cNvSpPr>
            <a:spLocks noGrp="1"/>
          </p:cNvSpPr>
          <p:nvPr>
            <p:ph idx="1"/>
          </p:nvPr>
        </p:nvSpPr>
        <p:spPr/>
        <p:txBody>
          <a:bodyPr/>
          <a:lstStyle/>
          <a:p>
            <a:r>
              <a:rPr lang="en-US" dirty="0"/>
              <a:t>It's easy to let your emotions take over when making an important decision or arguing for your </a:t>
            </a:r>
            <a:r>
              <a:rPr lang="en-US" dirty="0" smtClean="0"/>
              <a:t>opinion.</a:t>
            </a:r>
          </a:p>
          <a:p>
            <a:r>
              <a:rPr lang="en-US" dirty="0" smtClean="0"/>
              <a:t> Especially </a:t>
            </a:r>
            <a:r>
              <a:rPr lang="en-US" dirty="0"/>
              <a:t>if you are personally invested in it. However, "Why Critical Thinking</a:t>
            </a:r>
            <a:r>
              <a:rPr lang="en-US" dirty="0" smtClean="0"/>
              <a:t>?",</a:t>
            </a:r>
          </a:p>
          <a:p>
            <a:r>
              <a:rPr lang="en-US" dirty="0" smtClean="0"/>
              <a:t> A </a:t>
            </a:r>
            <a:r>
              <a:rPr lang="en-US" dirty="0"/>
              <a:t>report from York University, asserts that critical thinking can help you effectively use emotional appeal, letting your feelings influence, but not control your reasoning</a:t>
            </a:r>
            <a:r>
              <a:rPr lang="en-US" dirty="0" smtClean="0"/>
              <a:t>..</a:t>
            </a:r>
            <a:endParaRPr lang="en-US" dirty="0"/>
          </a:p>
        </p:txBody>
      </p:sp>
    </p:spTree>
    <p:extLst>
      <p:ext uri="{BB962C8B-B14F-4D97-AF65-F5344CB8AC3E}">
        <p14:creationId xmlns:p14="http://schemas.microsoft.com/office/powerpoint/2010/main" val="25074240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JOBS</a:t>
            </a:r>
            <a:endParaRPr lang="en-US" dirty="0"/>
          </a:p>
        </p:txBody>
      </p:sp>
      <p:pic>
        <p:nvPicPr>
          <p:cNvPr id="4" name="Content Placeholder 3"/>
          <p:cNvPicPr>
            <a:picLocks noGrp="1" noChangeAspect="1"/>
          </p:cNvPicPr>
          <p:nvPr>
            <p:ph idx="1"/>
          </p:nvPr>
        </p:nvPicPr>
        <p:blipFill>
          <a:blip r:embed="rId2"/>
          <a:stretch>
            <a:fillRect/>
          </a:stretch>
        </p:blipFill>
        <p:spPr>
          <a:xfrm>
            <a:off x="4520485" y="4049986"/>
            <a:ext cx="6833315" cy="2283122"/>
          </a:xfrm>
          <a:prstGeom prst="rect">
            <a:avLst/>
          </a:prstGeom>
        </p:spPr>
      </p:pic>
      <p:sp>
        <p:nvSpPr>
          <p:cNvPr id="5" name="Rectangle 4"/>
          <p:cNvSpPr/>
          <p:nvPr/>
        </p:nvSpPr>
        <p:spPr>
          <a:xfrm>
            <a:off x="1077336" y="2110993"/>
            <a:ext cx="10818796" cy="1938992"/>
          </a:xfrm>
          <a:prstGeom prst="rect">
            <a:avLst/>
          </a:prstGeom>
        </p:spPr>
        <p:txBody>
          <a:bodyPr wrap="none">
            <a:spAutoFit/>
          </a:bodyPr>
          <a:lstStyle/>
          <a:p>
            <a:r>
              <a:rPr lang="en-US" sz="2400" dirty="0">
                <a:solidFill>
                  <a:prstClr val="black"/>
                </a:solidFill>
              </a:rPr>
              <a:t>Many of the highest paying jobs require critical thinking </a:t>
            </a:r>
            <a:r>
              <a:rPr lang="en-US" sz="2400" dirty="0" smtClean="0">
                <a:solidFill>
                  <a:prstClr val="black"/>
                </a:solidFill>
              </a:rPr>
              <a:t>skills</a:t>
            </a:r>
          </a:p>
          <a:p>
            <a:endParaRPr lang="en-US" sz="2400" dirty="0" smtClean="0">
              <a:solidFill>
                <a:prstClr val="black"/>
              </a:solidFill>
            </a:endParaRPr>
          </a:p>
          <a:p>
            <a:r>
              <a:rPr lang="en-US" sz="2400" dirty="0">
                <a:solidFill>
                  <a:prstClr val="black"/>
                </a:solidFill>
              </a:rPr>
              <a:t>such as generating effective ideas and making important decisions</a:t>
            </a:r>
            <a:r>
              <a:rPr lang="en-US" sz="2400" dirty="0" smtClean="0">
                <a:solidFill>
                  <a:prstClr val="black"/>
                </a:solidFill>
              </a:rPr>
              <a:t>.</a:t>
            </a:r>
          </a:p>
          <a:p>
            <a:endParaRPr lang="en-US" sz="2400" dirty="0" smtClean="0">
              <a:solidFill>
                <a:prstClr val="black"/>
              </a:solidFill>
            </a:endParaRPr>
          </a:p>
          <a:p>
            <a:r>
              <a:rPr lang="en-US" sz="2400" dirty="0">
                <a:solidFill>
                  <a:prstClr val="black"/>
                </a:solidFill>
              </a:rPr>
              <a:t>Job interviewers often ask applicants questions that test their ability to think critically</a:t>
            </a:r>
          </a:p>
        </p:txBody>
      </p:sp>
    </p:spTree>
    <p:extLst>
      <p:ext uri="{BB962C8B-B14F-4D97-AF65-F5344CB8AC3E}">
        <p14:creationId xmlns:p14="http://schemas.microsoft.com/office/powerpoint/2010/main" val="126857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AWARENESS</a:t>
            </a:r>
            <a:endParaRPr lang="en-US" dirty="0"/>
          </a:p>
        </p:txBody>
      </p:sp>
      <p:sp>
        <p:nvSpPr>
          <p:cNvPr id="3" name="Content Placeholder 2"/>
          <p:cNvSpPr>
            <a:spLocks noGrp="1"/>
          </p:cNvSpPr>
          <p:nvPr>
            <p:ph idx="1"/>
          </p:nvPr>
        </p:nvSpPr>
        <p:spPr>
          <a:xfrm>
            <a:off x="838200" y="1928656"/>
            <a:ext cx="10515600" cy="4351338"/>
          </a:xfrm>
        </p:spPr>
        <p:txBody>
          <a:bodyPr/>
          <a:lstStyle/>
          <a:p>
            <a:r>
              <a:rPr lang="en-US" dirty="0"/>
              <a:t>critical thinker has the </a:t>
            </a:r>
            <a:r>
              <a:rPr lang="en-US" dirty="0" smtClean="0"/>
              <a:t>self-awareness.</a:t>
            </a:r>
            <a:endParaRPr lang="en-US" dirty="0"/>
          </a:p>
        </p:txBody>
      </p:sp>
      <p:pic>
        <p:nvPicPr>
          <p:cNvPr id="4" name="Picture 3"/>
          <p:cNvPicPr>
            <a:picLocks noChangeAspect="1"/>
          </p:cNvPicPr>
          <p:nvPr/>
        </p:nvPicPr>
        <p:blipFill>
          <a:blip r:embed="rId2"/>
          <a:stretch>
            <a:fillRect/>
          </a:stretch>
        </p:blipFill>
        <p:spPr>
          <a:xfrm>
            <a:off x="4845943" y="2346504"/>
            <a:ext cx="5932477" cy="3933490"/>
          </a:xfrm>
          <a:prstGeom prst="rect">
            <a:avLst/>
          </a:prstGeom>
        </p:spPr>
      </p:pic>
    </p:spTree>
    <p:extLst>
      <p:ext uri="{BB962C8B-B14F-4D97-AF65-F5344CB8AC3E}">
        <p14:creationId xmlns:p14="http://schemas.microsoft.com/office/powerpoint/2010/main" val="29447703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SMARTER</a:t>
            </a:r>
            <a:endParaRPr lang="en-US" dirty="0"/>
          </a:p>
        </p:txBody>
      </p:sp>
      <p:sp>
        <p:nvSpPr>
          <p:cNvPr id="3" name="Content Placeholder 2"/>
          <p:cNvSpPr>
            <a:spLocks noGrp="1"/>
          </p:cNvSpPr>
          <p:nvPr>
            <p:ph idx="1"/>
          </p:nvPr>
        </p:nvSpPr>
        <p:spPr/>
        <p:txBody>
          <a:bodyPr/>
          <a:lstStyle/>
          <a:p>
            <a:r>
              <a:rPr lang="en-US" dirty="0"/>
              <a:t> Critical thinkers embody the phrase </a:t>
            </a:r>
            <a:r>
              <a:rPr lang="en-US" dirty="0" smtClean="0"/>
              <a:t>"</a:t>
            </a:r>
            <a:r>
              <a:rPr lang="en-US" dirty="0"/>
              <a:t>work smarter, not </a:t>
            </a:r>
            <a:r>
              <a:rPr lang="en-US" dirty="0" smtClean="0"/>
              <a:t>harder..</a:t>
            </a:r>
          </a:p>
          <a:p>
            <a:endParaRPr lang="en-US" dirty="0"/>
          </a:p>
        </p:txBody>
      </p:sp>
      <p:pic>
        <p:nvPicPr>
          <p:cNvPr id="4" name="Picture 3"/>
          <p:cNvPicPr>
            <a:picLocks noChangeAspect="1"/>
          </p:cNvPicPr>
          <p:nvPr/>
        </p:nvPicPr>
        <p:blipFill>
          <a:blip r:embed="rId2"/>
          <a:stretch>
            <a:fillRect/>
          </a:stretch>
        </p:blipFill>
        <p:spPr>
          <a:xfrm>
            <a:off x="4353058" y="2278487"/>
            <a:ext cx="4971246" cy="4262907"/>
          </a:xfrm>
          <a:prstGeom prst="rect">
            <a:avLst/>
          </a:prstGeom>
        </p:spPr>
      </p:pic>
    </p:spTree>
    <p:extLst>
      <p:ext uri="{BB962C8B-B14F-4D97-AF65-F5344CB8AC3E}">
        <p14:creationId xmlns:p14="http://schemas.microsoft.com/office/powerpoint/2010/main" val="15201444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SKILSS</a:t>
            </a:r>
            <a:endParaRPr lang="en-US" dirty="0"/>
          </a:p>
        </p:txBody>
      </p:sp>
      <p:sp>
        <p:nvSpPr>
          <p:cNvPr id="3" name="Content Placeholder 2"/>
          <p:cNvSpPr>
            <a:spLocks noGrp="1"/>
          </p:cNvSpPr>
          <p:nvPr>
            <p:ph idx="1"/>
          </p:nvPr>
        </p:nvSpPr>
        <p:spPr/>
        <p:txBody>
          <a:bodyPr/>
          <a:lstStyle/>
          <a:p>
            <a:r>
              <a:rPr lang="en-US" dirty="0"/>
              <a:t>The critical thinker usually has the comprehensive skills to consider all possible options and solve a problem</a:t>
            </a:r>
            <a:r>
              <a:rPr lang="en-US" dirty="0" smtClean="0"/>
              <a:t>.</a:t>
            </a:r>
          </a:p>
          <a:p>
            <a:r>
              <a:rPr lang="en-US" dirty="0"/>
              <a:t>Rational critical thinkers are generally the voices of reason in times of mass hysteria or panic. As Franklin D. Roosevelt said, "We have nothing to fear but fear itself.</a:t>
            </a:r>
          </a:p>
        </p:txBody>
      </p:sp>
    </p:spTree>
    <p:extLst>
      <p:ext uri="{BB962C8B-B14F-4D97-AF65-F5344CB8AC3E}">
        <p14:creationId xmlns:p14="http://schemas.microsoft.com/office/powerpoint/2010/main" val="326856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a:t>
            </a:r>
            <a:r>
              <a:rPr lang="en-US" dirty="0" smtClean="0"/>
              <a:t>workplace..</a:t>
            </a:r>
            <a:endParaRPr lang="en-US" dirty="0"/>
          </a:p>
        </p:txBody>
      </p:sp>
      <p:sp>
        <p:nvSpPr>
          <p:cNvPr id="3" name="Content Placeholder 2"/>
          <p:cNvSpPr>
            <a:spLocks noGrp="1"/>
          </p:cNvSpPr>
          <p:nvPr>
            <p:ph idx="1"/>
          </p:nvPr>
        </p:nvSpPr>
        <p:spPr/>
        <p:txBody>
          <a:bodyPr/>
          <a:lstStyle/>
          <a:p>
            <a:r>
              <a:rPr lang="en-US" dirty="0"/>
              <a:t>to take on an amount of information</a:t>
            </a:r>
          </a:p>
          <a:p>
            <a:r>
              <a:rPr lang="en-US" dirty="0"/>
              <a:t>to sum information up</a:t>
            </a:r>
          </a:p>
          <a:p>
            <a:r>
              <a:rPr lang="en-US" dirty="0"/>
              <a:t>to pick out the theories and arguments</a:t>
            </a:r>
          </a:p>
          <a:p>
            <a:r>
              <a:rPr lang="en-US" dirty="0"/>
              <a:t>to be able to communicate and justify the point of view that you have taken.</a:t>
            </a:r>
          </a:p>
        </p:txBody>
      </p:sp>
    </p:spTree>
    <p:extLst>
      <p:ext uri="{BB962C8B-B14F-4D97-AF65-F5344CB8AC3E}">
        <p14:creationId xmlns:p14="http://schemas.microsoft.com/office/powerpoint/2010/main" val="2771814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0" cy="6858000"/>
          </a:xfrm>
          <a:prstGeom prst="rect">
            <a:avLst/>
          </a:prstGeom>
        </p:spPr>
      </p:pic>
      <p:sp>
        <p:nvSpPr>
          <p:cNvPr id="3" name="Rectangle 2"/>
          <p:cNvSpPr/>
          <p:nvPr/>
        </p:nvSpPr>
        <p:spPr>
          <a:xfrm>
            <a:off x="1004553" y="1628507"/>
            <a:ext cx="10509160" cy="1846659"/>
          </a:xfrm>
          <a:prstGeom prst="rect">
            <a:avLst/>
          </a:prstGeom>
        </p:spPr>
        <p:txBody>
          <a:bodyPr wrap="square">
            <a:spAutoFit/>
          </a:bodyPr>
          <a:lstStyle/>
          <a:p>
            <a:pPr marL="64008" lvl="0" algn="just">
              <a:spcBef>
                <a:spcPct val="20000"/>
              </a:spcBef>
              <a:buClr>
                <a:srgbClr val="FF388C"/>
              </a:buClr>
              <a:buSzPct val="80000"/>
            </a:pPr>
            <a:r>
              <a:rPr lang="en-US" sz="3800" dirty="0">
                <a:solidFill>
                  <a:prstClr val="black"/>
                </a:solidFill>
                <a:latin typeface="Times New Roman" panose="02020603050405020304" pitchFamily="18" charset="0"/>
                <a:cs typeface="Times New Roman" panose="02020603050405020304" pitchFamily="18" charset="0"/>
              </a:rPr>
              <a:t>The process of actively and </a:t>
            </a:r>
            <a:r>
              <a:rPr lang="en-US" sz="3800" dirty="0" smtClean="0">
                <a:solidFill>
                  <a:prstClr val="black"/>
                </a:solidFill>
                <a:latin typeface="Times New Roman" panose="02020603050405020304" pitchFamily="18" charset="0"/>
                <a:cs typeface="Times New Roman" panose="02020603050405020304" pitchFamily="18" charset="0"/>
              </a:rPr>
              <a:t>skillfully </a:t>
            </a:r>
            <a:r>
              <a:rPr lang="en-US" sz="3800" dirty="0">
                <a:solidFill>
                  <a:prstClr val="black"/>
                </a:solidFill>
                <a:latin typeface="Times New Roman" panose="02020603050405020304" pitchFamily="18" charset="0"/>
                <a:cs typeface="Times New Roman" panose="02020603050405020304" pitchFamily="18" charset="0"/>
              </a:rPr>
              <a:t>applying, analyzing, synthesizing, and evaluating information to reach an answer or conclusion.</a:t>
            </a:r>
            <a:endParaRPr lang="en-US" sz="38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2870077" y="592274"/>
            <a:ext cx="2820003" cy="830997"/>
          </a:xfrm>
          <a:prstGeom prst="rect">
            <a:avLst/>
          </a:prstGeom>
        </p:spPr>
        <p:txBody>
          <a:bodyPr wrap="none">
            <a:spAutoFit/>
          </a:bodyPr>
          <a:lstStyle/>
          <a:p>
            <a:r>
              <a:rPr lang="en-US" sz="4800" b="1" u="sng"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Definition</a:t>
            </a:r>
            <a:endParaRPr lang="en-US" u="sng" dirty="0"/>
          </a:p>
        </p:txBody>
      </p:sp>
    </p:spTree>
    <p:extLst>
      <p:ext uri="{BB962C8B-B14F-4D97-AF65-F5344CB8AC3E}">
        <p14:creationId xmlns:p14="http://schemas.microsoft.com/office/powerpoint/2010/main" val="10565085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Thinking is crucial for </a:t>
            </a:r>
            <a:r>
              <a:rPr lang="en-US" dirty="0" smtClean="0"/>
              <a:t>self-reflection.</a:t>
            </a:r>
            <a:endParaRPr lang="en-US" dirty="0"/>
          </a:p>
        </p:txBody>
      </p:sp>
      <p:sp>
        <p:nvSpPr>
          <p:cNvPr id="3" name="Content Placeholder 2"/>
          <p:cNvSpPr>
            <a:spLocks noGrp="1"/>
          </p:cNvSpPr>
          <p:nvPr>
            <p:ph idx="1"/>
          </p:nvPr>
        </p:nvSpPr>
        <p:spPr/>
        <p:txBody>
          <a:bodyPr/>
          <a:lstStyle/>
          <a:p>
            <a:r>
              <a:rPr lang="en-US" dirty="0"/>
              <a:t>In order to live a meaningful life and to structure our lives accordingly</a:t>
            </a:r>
            <a:r>
              <a:rPr lang="en-US"/>
              <a:t>, </a:t>
            </a:r>
            <a:endParaRPr lang="en-US" smtClean="0"/>
          </a:p>
          <a:p>
            <a:r>
              <a:rPr lang="en-US" smtClean="0"/>
              <a:t>we </a:t>
            </a:r>
            <a:r>
              <a:rPr lang="en-US" dirty="0"/>
              <a:t>need to justify and reflect on our values and </a:t>
            </a:r>
            <a:r>
              <a:rPr lang="en-US" dirty="0" smtClean="0"/>
              <a:t>decisions</a:t>
            </a:r>
          </a:p>
          <a:p>
            <a:endParaRPr lang="en-US" dirty="0"/>
          </a:p>
          <a:p>
            <a:r>
              <a:rPr lang="en-US" dirty="0" smtClean="0"/>
              <a:t> </a:t>
            </a:r>
            <a:r>
              <a:rPr lang="en-US" dirty="0"/>
              <a:t>Critical thinking provides the tools for this process of self-evaluation.</a:t>
            </a:r>
          </a:p>
        </p:txBody>
      </p:sp>
    </p:spTree>
    <p:extLst>
      <p:ext uri="{BB962C8B-B14F-4D97-AF65-F5344CB8AC3E}">
        <p14:creationId xmlns:p14="http://schemas.microsoft.com/office/powerpoint/2010/main" val="31517691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350612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9EE9E4-B905-4114-A60D-0CF4CB2E5946}"/>
              </a:ext>
            </a:extLst>
          </p:cNvPr>
          <p:cNvSpPr>
            <a:spLocks noGrp="1"/>
          </p:cNvSpPr>
          <p:nvPr>
            <p:ph type="title"/>
          </p:nvPr>
        </p:nvSpPr>
        <p:spPr>
          <a:xfrm>
            <a:off x="2244831" y="641227"/>
            <a:ext cx="7861911" cy="1328950"/>
          </a:xfrm>
        </p:spPr>
        <p:txBody>
          <a:bodyPr/>
          <a:lstStyle/>
          <a:p>
            <a:r>
              <a:rPr lang="en-US" b="1" dirty="0">
                <a:latin typeface="Times New Roman" panose="02020603050405020304" pitchFamily="18" charset="0"/>
                <a:cs typeface="Times New Roman" panose="02020603050405020304" pitchFamily="18" charset="0"/>
              </a:rPr>
              <a:t>Etymology of critical thinking</a:t>
            </a:r>
          </a:p>
        </p:txBody>
      </p:sp>
      <p:pic>
        <p:nvPicPr>
          <p:cNvPr id="5" name="Content Placeholder 4">
            <a:extLst>
              <a:ext uri="{FF2B5EF4-FFF2-40B4-BE49-F238E27FC236}">
                <a16:creationId xmlns:a16="http://schemas.microsoft.com/office/drawing/2014/main" xmlns="" id="{279A8697-615B-4851-A32B-5BBA8F88C7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29876" y="2253801"/>
            <a:ext cx="5695373" cy="3739036"/>
          </a:xfrm>
        </p:spPr>
      </p:pic>
      <p:sp>
        <p:nvSpPr>
          <p:cNvPr id="3" name="Rectangle 2">
            <a:extLst>
              <a:ext uri="{FF2B5EF4-FFF2-40B4-BE49-F238E27FC236}">
                <a16:creationId xmlns:a16="http://schemas.microsoft.com/office/drawing/2014/main" xmlns="" id="{1D2D2C09-2F02-47E0-8012-C96D3450715E}"/>
              </a:ext>
            </a:extLst>
          </p:cNvPr>
          <p:cNvSpPr/>
          <p:nvPr/>
        </p:nvSpPr>
        <p:spPr>
          <a:xfrm>
            <a:off x="1" y="2434411"/>
            <a:ext cx="5898355" cy="2308324"/>
          </a:xfrm>
          <a:prstGeom prst="rect">
            <a:avLst/>
          </a:prstGeom>
        </p:spPr>
        <p:txBody>
          <a:bodyPr wrap="square">
            <a:spAutoFit/>
          </a:bodyPr>
          <a:lstStyle/>
          <a:p>
            <a:pPr marL="571500" indent="-571500" algn="just">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It is derived from two Greek words </a:t>
            </a:r>
            <a:r>
              <a:rPr lang="en-US" sz="3600" b="1" dirty="0">
                <a:solidFill>
                  <a:srgbClr val="FF0000"/>
                </a:solidFill>
                <a:latin typeface="Times New Roman" panose="02020603050405020304" pitchFamily="18" charset="0"/>
                <a:cs typeface="Times New Roman" panose="02020603050405020304" pitchFamily="18" charset="0"/>
              </a:rPr>
              <a:t>“kriticos” </a:t>
            </a:r>
            <a:r>
              <a:rPr lang="en-US" sz="3600" dirty="0">
                <a:latin typeface="Times New Roman" panose="02020603050405020304" pitchFamily="18" charset="0"/>
                <a:cs typeface="Times New Roman" panose="02020603050405020304" pitchFamily="18" charset="0"/>
              </a:rPr>
              <a:t>(discerning judgment) and </a:t>
            </a:r>
            <a:r>
              <a:rPr lang="en-US" sz="3600" b="1" dirty="0">
                <a:solidFill>
                  <a:srgbClr val="FF0000"/>
                </a:solidFill>
                <a:latin typeface="Times New Roman" panose="02020603050405020304" pitchFamily="18" charset="0"/>
                <a:cs typeface="Times New Roman" panose="02020603050405020304" pitchFamily="18" charset="0"/>
              </a:rPr>
              <a:t>“kriterion” </a:t>
            </a:r>
            <a:r>
              <a:rPr lang="en-US" sz="3600" dirty="0">
                <a:latin typeface="Times New Roman" panose="02020603050405020304" pitchFamily="18" charset="0"/>
                <a:cs typeface="Times New Roman" panose="02020603050405020304" pitchFamily="18" charset="0"/>
              </a:rPr>
              <a:t>(standards).</a:t>
            </a:r>
          </a:p>
        </p:txBody>
      </p:sp>
    </p:spTree>
    <p:extLst>
      <p:ext uri="{BB962C8B-B14F-4D97-AF65-F5344CB8AC3E}">
        <p14:creationId xmlns:p14="http://schemas.microsoft.com/office/powerpoint/2010/main" val="2720509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9AF396-5433-416F-BFC4-12FAEAD387E1}"/>
              </a:ext>
            </a:extLst>
          </p:cNvPr>
          <p:cNvSpPr>
            <a:spLocks noGrp="1"/>
          </p:cNvSpPr>
          <p:nvPr>
            <p:ph type="title"/>
          </p:nvPr>
        </p:nvSpPr>
        <p:spPr>
          <a:xfrm>
            <a:off x="838199" y="500168"/>
            <a:ext cx="10515600" cy="1325563"/>
          </a:xfrm>
        </p:spPr>
        <p:txBody>
          <a:bodyPr/>
          <a:lstStyle/>
          <a:p>
            <a:r>
              <a:rPr lang="en-US" b="1" u="sng" dirty="0">
                <a:latin typeface="Times New Roman" panose="02020603050405020304" pitchFamily="18" charset="0"/>
                <a:cs typeface="Times New Roman" panose="02020603050405020304" pitchFamily="18" charset="0"/>
              </a:rPr>
              <a:t>Combination</a:t>
            </a:r>
          </a:p>
        </p:txBody>
      </p:sp>
      <p:sp>
        <p:nvSpPr>
          <p:cNvPr id="3" name="Content Placeholder 2">
            <a:extLst>
              <a:ext uri="{FF2B5EF4-FFF2-40B4-BE49-F238E27FC236}">
                <a16:creationId xmlns:a16="http://schemas.microsoft.com/office/drawing/2014/main" xmlns="" id="{1522D3D3-49AF-4AE7-BE4E-A94586EA0D6E}"/>
              </a:ext>
            </a:extLst>
          </p:cNvPr>
          <p:cNvSpPr>
            <a:spLocks noGrp="1"/>
          </p:cNvSpPr>
          <p:nvPr>
            <p:ph idx="1"/>
          </p:nvPr>
        </p:nvSpPr>
        <p:spPr>
          <a:xfrm>
            <a:off x="950744" y="1684948"/>
            <a:ext cx="11063069" cy="4645514"/>
          </a:xfrm>
        </p:spPr>
        <p:txBody>
          <a:bodyPr>
            <a:noAutofit/>
          </a:bodyPr>
          <a:lstStyle/>
          <a:p>
            <a:pPr marL="0" indent="0">
              <a:buNone/>
            </a:pPr>
            <a:r>
              <a:rPr lang="en-US" sz="3600" dirty="0">
                <a:latin typeface="Times New Roman" panose="02020603050405020304" pitchFamily="18" charset="0"/>
                <a:cs typeface="Times New Roman" panose="02020603050405020304" pitchFamily="18" charset="0"/>
              </a:rPr>
              <a:t>Critical thinking is the combination of several skills and habits such as:</a:t>
            </a:r>
          </a:p>
          <a:p>
            <a:pPr lvl="5">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 Curiosity</a:t>
            </a:r>
          </a:p>
          <a:p>
            <a:pPr lvl="5">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 Skepticism</a:t>
            </a:r>
          </a:p>
          <a:p>
            <a:pPr lvl="5">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 Humility </a:t>
            </a:r>
          </a:p>
          <a:p>
            <a:pPr lvl="5">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 Creativity</a:t>
            </a:r>
          </a:p>
          <a:p>
            <a:pPr lvl="5">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 Emathy</a:t>
            </a:r>
          </a:p>
        </p:txBody>
      </p:sp>
    </p:spTree>
    <p:extLst>
      <p:ext uri="{BB962C8B-B14F-4D97-AF65-F5344CB8AC3E}">
        <p14:creationId xmlns:p14="http://schemas.microsoft.com/office/powerpoint/2010/main" val="1559867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D5AA349-66CE-43B4-8747-BED9C1371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95886"/>
          </a:xfrm>
          <a:prstGeom prst="rect">
            <a:avLst/>
          </a:prstGeom>
        </p:spPr>
      </p:pic>
      <p:sp>
        <p:nvSpPr>
          <p:cNvPr id="4" name="TextBox 3">
            <a:extLst>
              <a:ext uri="{FF2B5EF4-FFF2-40B4-BE49-F238E27FC236}">
                <a16:creationId xmlns:a16="http://schemas.microsoft.com/office/drawing/2014/main" xmlns="" id="{C33E2CE8-FC81-4CF9-B153-75889C82FE30}"/>
              </a:ext>
            </a:extLst>
          </p:cNvPr>
          <p:cNvSpPr txBox="1"/>
          <p:nvPr/>
        </p:nvSpPr>
        <p:spPr>
          <a:xfrm>
            <a:off x="1422984" y="239986"/>
            <a:ext cx="3831021" cy="707886"/>
          </a:xfrm>
          <a:prstGeom prst="rect">
            <a:avLst/>
          </a:prstGeom>
          <a:noFill/>
        </p:spPr>
        <p:txBody>
          <a:bodyPr wrap="square" rtlCol="0">
            <a:spAutoFit/>
          </a:bodyPr>
          <a:lstStyle/>
          <a:p>
            <a:endParaRPr lang="en-US" sz="4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E031CDA4-4355-495E-AEF6-CFBF340DA4BC}"/>
              </a:ext>
            </a:extLst>
          </p:cNvPr>
          <p:cNvSpPr txBox="1"/>
          <p:nvPr/>
        </p:nvSpPr>
        <p:spPr>
          <a:xfrm>
            <a:off x="196949" y="240092"/>
            <a:ext cx="3910819" cy="2616101"/>
          </a:xfrm>
          <a:prstGeom prst="rect">
            <a:avLst/>
          </a:prstGeom>
          <a:noFill/>
        </p:spPr>
        <p:txBody>
          <a:bodyPr wrap="square" rtlCol="0">
            <a:spAutoFit/>
          </a:bodyPr>
          <a:lstStyle/>
          <a:p>
            <a:pPr marL="571500" indent="-571500">
              <a:buFont typeface="Arial" panose="020B0604020202020204" pitchFamily="34" charset="0"/>
              <a:buChar char="•"/>
            </a:pPr>
            <a:r>
              <a:rPr lang="en-US" sz="4400" b="1" u="sng"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Curiosity</a:t>
            </a:r>
          </a:p>
          <a:p>
            <a:r>
              <a:rPr lang="en-US" sz="4000" dirty="0">
                <a:solidFill>
                  <a:schemeClr val="bg1"/>
                </a:solidFill>
                <a:latin typeface="Times New Roman" panose="02020603050405020304" pitchFamily="18" charset="0"/>
                <a:cs typeface="Times New Roman" panose="02020603050405020304" pitchFamily="18" charset="0"/>
              </a:rPr>
              <a:t>The desire for knowledge and understanding</a:t>
            </a:r>
            <a:endParaRPr lang="en-US" sz="4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53726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1522896-AD4E-4285-AB21-F70BB99D3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a:effectLst>
            <a:outerShdw dist="50800" dir="5400000" algn="ctr" rotWithShape="0">
              <a:srgbClr val="000000">
                <a:alpha val="76000"/>
              </a:srgbClr>
            </a:outerShdw>
            <a:softEdge rad="977900"/>
          </a:effectLst>
        </p:spPr>
      </p:pic>
      <p:sp>
        <p:nvSpPr>
          <p:cNvPr id="4" name="TextBox 3">
            <a:extLst>
              <a:ext uri="{FF2B5EF4-FFF2-40B4-BE49-F238E27FC236}">
                <a16:creationId xmlns:a16="http://schemas.microsoft.com/office/drawing/2014/main" xmlns="" id="{73978102-DAA5-4897-A541-137ECB3A4981}"/>
              </a:ext>
            </a:extLst>
          </p:cNvPr>
          <p:cNvSpPr txBox="1"/>
          <p:nvPr/>
        </p:nvSpPr>
        <p:spPr>
          <a:xfrm>
            <a:off x="211016" y="154745"/>
            <a:ext cx="5444197" cy="1446550"/>
          </a:xfrm>
          <a:prstGeom prst="rect">
            <a:avLst/>
          </a:prstGeom>
          <a:noFill/>
        </p:spPr>
        <p:txBody>
          <a:bodyPr wrap="square" rtlCol="0">
            <a:spAutoFit/>
          </a:bodyPr>
          <a:lstStyle/>
          <a:p>
            <a:pPr marL="571500" indent="-571500">
              <a:buFont typeface="Arial" panose="020B0604020202020204" pitchFamily="34" charset="0"/>
              <a:buChar char="•"/>
            </a:pPr>
            <a:r>
              <a:rPr lang="en-US" sz="4400" b="1" u="sng" dirty="0">
                <a:solidFill>
                  <a:srgbClr val="FF0000"/>
                </a:solidFill>
                <a:latin typeface="Times New Roman" panose="02020603050405020304" pitchFamily="18" charset="0"/>
                <a:cs typeface="Times New Roman" panose="02020603050405020304" pitchFamily="18" charset="0"/>
              </a:rPr>
              <a:t>Skepticism:</a:t>
            </a:r>
          </a:p>
          <a:p>
            <a:r>
              <a:rPr lang="en-US" sz="4400" b="1" dirty="0">
                <a:solidFill>
                  <a:srgbClr val="FF0000"/>
                </a:solidFill>
                <a:latin typeface="Times New Roman" panose="02020603050405020304" pitchFamily="18" charset="0"/>
                <a:cs typeface="Times New Roman" panose="02020603050405020304" pitchFamily="18" charset="0"/>
              </a:rPr>
              <a:t>  Demand evidence</a:t>
            </a:r>
          </a:p>
        </p:txBody>
      </p:sp>
    </p:spTree>
    <p:extLst>
      <p:ext uri="{BB962C8B-B14F-4D97-AF65-F5344CB8AC3E}">
        <p14:creationId xmlns:p14="http://schemas.microsoft.com/office/powerpoint/2010/main" val="3237036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3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3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3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7.xml><?xml version="1.0" encoding="utf-8"?>
<a:theme xmlns:a="http://schemas.openxmlformats.org/drawingml/2006/main" name="3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8.xml><?xml version="1.0" encoding="utf-8"?>
<a:theme xmlns:a="http://schemas.openxmlformats.org/drawingml/2006/main" name="3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842</Words>
  <Application>Microsoft Office PowerPoint</Application>
  <PresentationFormat>Widescreen</PresentationFormat>
  <Paragraphs>149</Paragraphs>
  <Slides>51</Slides>
  <Notes>0</Notes>
  <HiddenSlides>0</HiddenSlides>
  <MMClips>0</MMClips>
  <ScaleCrop>false</ScaleCrop>
  <HeadingPairs>
    <vt:vector size="6" baseType="variant">
      <vt:variant>
        <vt:lpstr>Fonts Used</vt:lpstr>
      </vt:variant>
      <vt:variant>
        <vt:i4>6</vt:i4>
      </vt:variant>
      <vt:variant>
        <vt:lpstr>Theme</vt:lpstr>
      </vt:variant>
      <vt:variant>
        <vt:i4>38</vt:i4>
      </vt:variant>
      <vt:variant>
        <vt:lpstr>Slide Titles</vt:lpstr>
      </vt:variant>
      <vt:variant>
        <vt:i4>51</vt:i4>
      </vt:variant>
    </vt:vector>
  </HeadingPairs>
  <TitlesOfParts>
    <vt:vector size="95" baseType="lpstr">
      <vt:lpstr>Arial</vt:lpstr>
      <vt:lpstr>Calibri</vt:lpstr>
      <vt:lpstr>Calibri Light</vt:lpstr>
      <vt:lpstr>Tahoma</vt:lpstr>
      <vt:lpstr>Times New Roman</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PowerPoint Presentation</vt:lpstr>
      <vt:lpstr>PowerPoint Presentation</vt:lpstr>
      <vt:lpstr>PowerPoint Presentation</vt:lpstr>
      <vt:lpstr>PowerPoint Presentation</vt:lpstr>
      <vt:lpstr>PowerPoint Presentation</vt:lpstr>
      <vt:lpstr>Etymology of critical thinking</vt:lpstr>
      <vt:lpstr>Combination</vt:lpstr>
      <vt:lpstr>PowerPoint Presentation</vt:lpstr>
      <vt:lpstr>PowerPoint Presentation</vt:lpstr>
      <vt:lpstr>PowerPoint Presentation</vt:lpstr>
      <vt:lpstr>PowerPoint Presentation</vt:lpstr>
      <vt:lpstr>History</vt:lpstr>
      <vt:lpstr>PowerPoint Presentation</vt:lpstr>
      <vt:lpstr>Rely on reasons other than emotions</vt:lpstr>
      <vt:lpstr>2.Evaluate a broad range of view points</vt:lpstr>
      <vt:lpstr>3.Accept new evidence, explanation and findings</vt:lpstr>
      <vt:lpstr>4.Take your time in making any decision</vt:lpstr>
      <vt:lpstr>Steps of critical thinking</vt:lpstr>
      <vt:lpstr>2. Analyze the problem</vt:lpstr>
      <vt:lpstr>3. Come up with several possible solutions</vt:lpstr>
      <vt:lpstr>4. Decide which solutions fits the situation best</vt:lpstr>
      <vt:lpstr>5. Take 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Importance of critical thinking </vt:lpstr>
      <vt:lpstr>CRITICAL THINKING </vt:lpstr>
      <vt:lpstr>Critical thinking </vt:lpstr>
      <vt:lpstr>Critical thinking </vt:lpstr>
      <vt:lpstr>Critical thinking  </vt:lpstr>
      <vt:lpstr>DECISION MAKING</vt:lpstr>
      <vt:lpstr>IN JOBS</vt:lpstr>
      <vt:lpstr>SELF AWARENESS</vt:lpstr>
      <vt:lpstr>WORK SMARTER</vt:lpstr>
      <vt:lpstr>SKILSS</vt:lpstr>
      <vt:lpstr>In the workplace..</vt:lpstr>
      <vt:lpstr>Critical Thinking is crucial for self-reflection.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 maheen</dc:creator>
  <cp:lastModifiedBy>user</cp:lastModifiedBy>
  <cp:revision>35</cp:revision>
  <dcterms:created xsi:type="dcterms:W3CDTF">2018-04-21T13:17:01Z</dcterms:created>
  <dcterms:modified xsi:type="dcterms:W3CDTF">2018-04-25T10:57:53Z</dcterms:modified>
</cp:coreProperties>
</file>