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9" r:id="rId10"/>
    <p:sldId id="276" r:id="rId11"/>
    <p:sldId id="277" r:id="rId12"/>
    <p:sldId id="278" r:id="rId13"/>
    <p:sldId id="279" r:id="rId14"/>
    <p:sldId id="310" r:id="rId15"/>
    <p:sldId id="308" r:id="rId16"/>
    <p:sldId id="280" r:id="rId17"/>
    <p:sldId id="304" r:id="rId18"/>
    <p:sldId id="272" r:id="rId19"/>
    <p:sldId id="303" r:id="rId20"/>
    <p:sldId id="281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89" r:id="rId29"/>
    <p:sldId id="290" r:id="rId30"/>
    <p:sldId id="302" r:id="rId31"/>
    <p:sldId id="291" r:id="rId32"/>
    <p:sldId id="309" r:id="rId33"/>
    <p:sldId id="288" r:id="rId34"/>
    <p:sldId id="292" r:id="rId35"/>
    <p:sldId id="274" r:id="rId36"/>
    <p:sldId id="293" r:id="rId37"/>
    <p:sldId id="294" r:id="rId38"/>
    <p:sldId id="295" r:id="rId39"/>
    <p:sldId id="296" r:id="rId40"/>
    <p:sldId id="307" r:id="rId41"/>
    <p:sldId id="297" r:id="rId42"/>
    <p:sldId id="298" r:id="rId43"/>
    <p:sldId id="299" r:id="rId44"/>
    <p:sldId id="306" r:id="rId45"/>
    <p:sldId id="300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C895-6F95-4069-B9F5-02158B727E88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5E08-310C-4A41-A937-5F953020A3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B5E08-310C-4A41-A937-5F953020A33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848600" cy="4059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term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“heavy metal”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linked in many people’s minds to metals (or their compounds) that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However, this is a feeling rather than a conclusion based on scientific evidence. </a:t>
            </a:r>
          </a:p>
          <a:p>
            <a:pPr algn="just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 facts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should be kept  in mind.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772400" cy="4325112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(1) The effect of any substance on a living system is always dependent on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it available to cells. Thus, there are no substances that are always toxic.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(2) Several metal ions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crucial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metabolism of cells at low concentration but are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high concentrations.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 of Action of Toxic heavy metals in Plant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075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toxicity of heavy metals is manifested in many ways when plant cells accumulate them at high levels. Heavy metals can be divided into two groups: </a:t>
            </a:r>
          </a:p>
          <a:p>
            <a:pPr algn="just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redox active (Fe, Cu, Cr, Co) </a:t>
            </a:r>
          </a:p>
          <a:p>
            <a:pPr algn="just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redox inactive (Cd, Zn, Ni, Al)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Redox active heavy metals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01000" cy="37551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redox active heavy metals are directly involved in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redox reaction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cells and result in the formation of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-2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subsequently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OH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production.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Redox inactive heavy metals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924800" cy="4059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Exposure  of  plants  to  redox  inactive  heavy  metals  also  results  in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oxidative  stress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 indirect mechanisms such as  interaction with 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antioxidant defense  system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disruption of  the electron  transport chain,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induction of  lipid peroxidation.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77200" cy="19812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Adverse effect of heavy metals on plants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924800" cy="9144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Effect on activity of enzymes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077200" cy="428853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 important mechanism  of  heavy metal  toxicity  is  the  ability  of  heavy metals  to  bind  strongly  to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oxygen, nitrogen, and sulfur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atoms. Because of these features, heavy metals can inactivate enzymes.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For  example,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binding  to 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sulfhydryl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groups  of  structural proteins  and  enzymes  leads  to 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misfolding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and  inhibition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 their activity.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001000" cy="4325112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displacement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one heavy metal ion by another leads to the inhibition or loss of enzyme activities.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Divalent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such as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+2,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Ni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Zn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displace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Mg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+2</a:t>
            </a: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ribulose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1,5-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bisphosphate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carboxylase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oxygenase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result in 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loss of activity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8001000" cy="1066800"/>
          </a:xfrm>
        </p:spPr>
        <p:txBody>
          <a:bodyPr/>
          <a:lstStyle/>
          <a:p>
            <a:r>
              <a:rPr lang="en-US" u="sng" dirty="0"/>
              <a:t>Membrane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7924800" cy="37551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Additionally, heavy metals cause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membrane damage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through various mechanisms, including the oxidation of and cross-linking with protein and cause changes in the composition of membrane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General Effects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848600" cy="39837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Plant growth is commonly used as a general parameter to study the influence of stressors, with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growth rate inhibition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often being the most obvious plant reaction.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is especially true of the root system, which is the first plant system to come into direct contact with toxic ions.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Fodor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8536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Fodor (2002)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suggested an interesting stepwise model for the action of heavy metals in plants.</a:t>
            </a:r>
          </a:p>
          <a:p>
            <a:pPr>
              <a:buNone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1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 this stage metal ions enter in to the plants and cause the formation of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reactive oxygen species (ROS)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effect the membranes.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077200" cy="1066800"/>
          </a:xfrm>
        </p:spPr>
        <p:txBody>
          <a:bodyPr/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Stage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stage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the metal ion reacts with all possible interaction partners within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cytoplasm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proteins, other mac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romolecules.</a:t>
            </a:r>
          </a:p>
          <a:p>
            <a:pPr>
              <a:buNone/>
            </a:pP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3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mainly related to the factors that influence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homeostatic events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water uptake, transport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transpiration.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 this stage,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start to develop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Stage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88536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 this stage symptoms become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40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 5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death of the plant occur at stage 5.</a:t>
            </a:r>
          </a:p>
          <a:p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This model has the advantage that visible effects are linked to metabolic events that are influenced by the metal ion of interest.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Formation of Reactive Oxygen Species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Heavy metals caused the formation of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reactive oxygen species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main important ROS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the hydroxyl radical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OH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because both are highly reactive, carrying out oxidation reactions with many organic molecules.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generation of ROS is a general phenomenon; higher plants developed a highly sophisticated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antioxidant system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during the course of evolution.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consists of several enzymes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catalase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peroxidases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antioxidant substrates (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ascorbate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a-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tocopherol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main sources of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under control conditions (an absence of toxic concentrations of heavy metals)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photosynthetic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respiratory electron transport processes.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Heavy metals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Heavy metals are metallic element that have relatively high density usually greater than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g/cm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or their density is greater than the density of water.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Examples include:</a:t>
            </a: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Cadmium (Cd), Arsenic (As), Chromium (Cr) and lead (Pb)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6695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Heavy metals play many roles in this respect. They directly disturb electron transport, causing electrons to be transferred to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O• oxygen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instead of the natural electron acceptors in chloroplasts and mitochondria.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has been shown on several occasions that lipid peroxidation is just a consequence of oxidative stress.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447800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Photosynthesis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40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As already mentioned above,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inhibition of photosynthesis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one effect that most of the heavy metals have in common when present at toxic concentrations.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a very sensitive response.  Measuring  the  photosynthetic  activity  is  a  good  screening method for detecting possible stress situations, perhaps  including  those  involving heavy metals.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Direct effects of heavy metals on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and dark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reactions and indirect effects caused by them decreasing the photosynthetic pigment content are involved.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Several enzymes involved in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Calvin cycle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also inhibited, especially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Rubisco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PEP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carboxylase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3820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Defense mechanism in plants against metal toxicity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59936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most important mechanisms to avoid toxicity include: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Synthesis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callose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Limitation the metal assimilation by the root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removal of excess metals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Binding metal in the cell wall.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Mycorrhizae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Synthesis of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callose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the plant cell, the earliest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reaction in the case of heavy metal presence is a synthesis of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callose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(β-1,3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glucan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polysaccharide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deposited on the outside of the cell membrane, thereby reducing the diffusion of metal ions into the cell.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enzyme, which is involved in the synthesis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callose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β-1, 3-glucan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Limitation of metal assimilation by the roots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678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defense mechanism is to limit the metal assimilation from the environment by the roots. Indicate that in an environment contaminated with heavy metals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plant roots secrete a number of substances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can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bind 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limit their assimilation by plants.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Among such compounds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organic acids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substances present in root extracellular matrix composed mainly of e.g.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 sugars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amino acids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polysaccharide gels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way to reduce the toxicity of metals is the ability of roots to change the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rhizosphere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increased pH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causes a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decrease in the availability of metals.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Sources of heavy metals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924800" cy="42123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different sources of heavy metals in the environment such as: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industrial, domestic effluent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atmospheric sources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other sources.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Activities such as mining and agriculture have contaminated extensive areas of world mostly by heavy metals such as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Cd, Cu and Zn.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60520-WA000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The removal of excess metals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strategy is the ability of plants to remove excess metals in the form of crystals by salt glands of the leaf epidermis.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copper, nickel, zinc, iron and manganese can be removed in such a way.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Metals may also be transported to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ageing leaves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removed along with them.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Binding metal in the cell wal</a:t>
            </a:r>
            <a:r>
              <a:rPr lang="en-US" b="1" u="sng" dirty="0"/>
              <a:t>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plant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defence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mechanism against the toxic effects of heavy metals is its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binding in the cell wall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For some species,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80–95%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metal taken up by the cells can be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ﬁxed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(this particularly applies to ions of lead, copper and zinc).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cell walls are composed of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pectins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which contain many of the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methylated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(COOCH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carboxyl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hemicelluloses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171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Their dissociation leads to the appearance of negatively charged groups, which are typically saturated with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calcium.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In the presence of heavy metals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(Cd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Pb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calcium ions may be competitively replaced by metals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In this way, toxic metal ions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immobilized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cell wall.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160520-WA00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Mycorrhizae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Another mechanism, known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mycorrhizae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enables symbiotic relationships between non-pathogenic fungi and roots of higher plant.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Research studies have shown that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mycorrhizae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fungi are able to alleviate the stress of heavy metals.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www. Springer.com</a:t>
            </a:r>
          </a:p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Pinho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S., and B.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Laderoi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2012.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Phytotoxicity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by lead as heavy metal focus on oxidative stress.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of Botany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20(12): 1-10.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60520-WA000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Mechanism of metal uptake in plants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7924800" cy="41361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Because of their charge, metal ions cannot move freely across the cellular membranes, which are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lipophilic structures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Therefore, ion transport into cells must be mediated by membrane proteins with transport functions, generically known as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transporters.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7848600" cy="4325112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These transporters possess an extracellular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binding domain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which the ions attach just before the transport, and a trans-membrane structure which connects extracellular and intracellular media.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binding domain is receptive only to specific ions and is responsible for transporter specificity. </a:t>
            </a:r>
          </a:p>
          <a:p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83936"/>
          </a:xfrm>
        </p:spPr>
        <p:txBody>
          <a:bodyPr/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trans-membrane structure facilitates the transfer of bound ions from extracellular space through the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hydrophobic environment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membrane into the cell.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important to note that of the total amount of ions associated with the root; only a part is absorbed into cells.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significant ion fraction is physically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adsorbed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at the extracellular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negatively charged sites 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COO</a:t>
            </a:r>
            <a:r>
              <a:rPr lang="en-US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root cell walls.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cell wall-bound fraction cannot be translocated to the shoots.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90" b="48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168</TotalTime>
  <Words>1646</Words>
  <Application>Microsoft Office PowerPoint</Application>
  <PresentationFormat>On-screen Show (4:3)</PresentationFormat>
  <Paragraphs>97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Adverse effect of heavy metals on plants </vt:lpstr>
      <vt:lpstr>Heavy metals </vt:lpstr>
      <vt:lpstr>Sources of heavy metals</vt:lpstr>
      <vt:lpstr>PowerPoint Presentation</vt:lpstr>
      <vt:lpstr>Mechanism of metal uptake in plants</vt:lpstr>
      <vt:lpstr>PowerPoint Presentation</vt:lpstr>
      <vt:lpstr>PowerPoint Presentation</vt:lpstr>
      <vt:lpstr>PowerPoint Presentation</vt:lpstr>
      <vt:lpstr>Toxicity</vt:lpstr>
      <vt:lpstr>PowerPoint Presentation</vt:lpstr>
      <vt:lpstr>Mode of Action of Toxic heavy metals in Plant </vt:lpstr>
      <vt:lpstr>Redox active heavy metals  </vt:lpstr>
      <vt:lpstr>PowerPoint Presentation</vt:lpstr>
      <vt:lpstr>PowerPoint Presentation</vt:lpstr>
      <vt:lpstr>Redox inactive heavy metals</vt:lpstr>
      <vt:lpstr>PowerPoint Presentation</vt:lpstr>
      <vt:lpstr>PowerPoint Presentation</vt:lpstr>
      <vt:lpstr>PowerPoint Presentation</vt:lpstr>
      <vt:lpstr>Effect on activity of enzymes </vt:lpstr>
      <vt:lpstr>PowerPoint Presentation</vt:lpstr>
      <vt:lpstr>Membrane damage</vt:lpstr>
      <vt:lpstr>PowerPoint Presentation</vt:lpstr>
      <vt:lpstr>General Effects</vt:lpstr>
      <vt:lpstr>Fodor Model</vt:lpstr>
      <vt:lpstr>Stage 2</vt:lpstr>
      <vt:lpstr>Stage 4</vt:lpstr>
      <vt:lpstr>Formation of Reactive Oxygen Species</vt:lpstr>
      <vt:lpstr>PowerPoint Presentation</vt:lpstr>
      <vt:lpstr>PowerPoint Presentation</vt:lpstr>
      <vt:lpstr>PowerPoint Presentation</vt:lpstr>
      <vt:lpstr>PowerPoint Presentation</vt:lpstr>
      <vt:lpstr>Photosynthesis </vt:lpstr>
      <vt:lpstr>PowerPoint Presentation</vt:lpstr>
      <vt:lpstr>PowerPoint Presentation</vt:lpstr>
      <vt:lpstr>Defense mechanism in plants against metal toxicity</vt:lpstr>
      <vt:lpstr>Synthesis of callose </vt:lpstr>
      <vt:lpstr>Limitation of metal assimilation by the roots </vt:lpstr>
      <vt:lpstr>PowerPoint Presentation</vt:lpstr>
      <vt:lpstr>PowerPoint Presentation</vt:lpstr>
      <vt:lpstr>The removal of excess metals  </vt:lpstr>
      <vt:lpstr>Binding metal in the cell wall </vt:lpstr>
      <vt:lpstr>PowerPoint Presentation</vt:lpstr>
      <vt:lpstr>PowerPoint Presentation</vt:lpstr>
      <vt:lpstr>Mycorrhizae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Hussaini</cp:lastModifiedBy>
  <cp:revision>104</cp:revision>
  <dcterms:created xsi:type="dcterms:W3CDTF">2006-08-16T00:00:00Z</dcterms:created>
  <dcterms:modified xsi:type="dcterms:W3CDTF">2020-05-05T08:00:57Z</dcterms:modified>
</cp:coreProperties>
</file>