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75" r:id="rId3"/>
    <p:sldId id="276" r:id="rId4"/>
    <p:sldId id="277" r:id="rId5"/>
    <p:sldId id="260" r:id="rId6"/>
    <p:sldId id="278" r:id="rId7"/>
    <p:sldId id="279" r:id="rId8"/>
    <p:sldId id="280" r:id="rId9"/>
    <p:sldId id="281" r:id="rId10"/>
    <p:sldId id="270" r:id="rId11"/>
    <p:sldId id="271" r:id="rId12"/>
    <p:sldId id="261" r:id="rId13"/>
    <p:sldId id="266" r:id="rId14"/>
    <p:sldId id="264" r:id="rId15"/>
    <p:sldId id="267" r:id="rId16"/>
    <p:sldId id="265" r:id="rId17"/>
    <p:sldId id="268" r:id="rId18"/>
    <p:sldId id="262" r:id="rId19"/>
    <p:sldId id="282" r:id="rId20"/>
    <p:sldId id="287" r:id="rId21"/>
    <p:sldId id="288" r:id="rId22"/>
    <p:sldId id="289" r:id="rId23"/>
    <p:sldId id="291" r:id="rId24"/>
    <p:sldId id="292" r:id="rId25"/>
    <p:sldId id="293" r:id="rId26"/>
    <p:sldId id="294" r:id="rId27"/>
    <p:sldId id="295" r:id="rId28"/>
    <p:sldId id="296" r:id="rId29"/>
    <p:sldId id="27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E73A2BD-C508-44B9-BDB0-766308399CC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DD51E3E-46EC-4BC2-B3BD-52EDB30397E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algn="ctr"/>
            <a:r>
              <a:rPr lang="en-US" b="1" u="sng" dirty="0"/>
              <a:t>topic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86800" cy="48307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Origin and distribution of crop species, center of origin and genetic diversity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352800"/>
            <a:ext cx="6705600" cy="296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79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r>
              <a:rPr lang="en-US" dirty="0"/>
              <a:t>                  vavilov Eight centers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791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vavilov centers are region where a high diversity of crop wild relatives can be found   </a:t>
            </a: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         Old world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Chinese center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Indian center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Central Asiatic center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Near eastern center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Mediterranean center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Abyssinian cater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89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686800" cy="56991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     </a:t>
            </a:r>
            <a:r>
              <a:rPr lang="en-US" dirty="0">
                <a:solidFill>
                  <a:srgbClr val="FF0000"/>
                </a:solidFill>
              </a:rPr>
              <a:t>New world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South Mexican and central  American center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South American center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0"/>
            <a:ext cx="7620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79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8472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Chinese center</a:t>
            </a:r>
          </a:p>
          <a:p>
            <a:pPr marL="0" indent="0">
              <a:buNone/>
            </a:pPr>
            <a:r>
              <a:rPr lang="en-US" sz="3600" b="1" dirty="0"/>
              <a:t>                                 </a:t>
            </a:r>
            <a:r>
              <a:rPr lang="en-US" sz="3600" dirty="0"/>
              <a:t>largest independent center which includes the mountainous region </a:t>
            </a:r>
            <a:r>
              <a:rPr lang="en-GB" sz="3600" dirty="0"/>
              <a:t>of central and western china </a:t>
            </a:r>
          </a:p>
          <a:p>
            <a:pPr marL="0" indent="0" algn="ctr">
              <a:buNone/>
            </a:pPr>
            <a:r>
              <a:rPr lang="en-US" sz="3600" dirty="0"/>
              <a:t>(A total of 136 endemic plants are listed)</a:t>
            </a:r>
          </a:p>
        </p:txBody>
      </p:sp>
    </p:spTree>
    <p:extLst>
      <p:ext uri="{BB962C8B-B14F-4D97-AF65-F5344CB8AC3E}">
        <p14:creationId xmlns:p14="http://schemas.microsoft.com/office/powerpoint/2010/main" val="2497721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basic crops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  <a:r>
              <a:rPr lang="en-US" b="1" dirty="0">
                <a:solidFill>
                  <a:srgbClr val="FF0000"/>
                </a:solidFill>
              </a:rPr>
              <a:t>Near East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Lentil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Chickpea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Salt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Olive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Barley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walnut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apricot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00200"/>
            <a:ext cx="4412673" cy="47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9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Americas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Pink bean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Lima bean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Chili pepper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Corn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Coca bean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Shelled pumpkin seeds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potato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28800"/>
            <a:ext cx="4495800" cy="470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88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          </a:t>
            </a:r>
            <a:r>
              <a:rPr lang="en-US" b="1" dirty="0">
                <a:solidFill>
                  <a:srgbClr val="FF0000"/>
                </a:solidFill>
              </a:rPr>
              <a:t>Far East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Yellow banana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 banana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Green banana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Soybean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Coconut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Sugarcane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yam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71600"/>
            <a:ext cx="418023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56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013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 </a:t>
            </a:r>
            <a:r>
              <a:rPr lang="en-US" b="1" dirty="0"/>
              <a:t>Cereals and legumes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Broomcorn millet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Italian millet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Japanese barnyard millet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Buckwheat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Hull-less barley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Soybean, glycine max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Velvet bean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52600"/>
            <a:ext cx="328933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85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86800" cy="632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         Roots, tubers and vegetables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Chinese yam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Reddish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chines cabbage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Cucumber</a:t>
            </a:r>
          </a:p>
          <a:p>
            <a:pPr marL="0" indent="0">
              <a:buNone/>
            </a:pPr>
            <a:r>
              <a:rPr lang="en-US" b="1" dirty="0"/>
              <a:t>              Sugar and drug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Sugarcane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Hemp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camphor</a:t>
            </a:r>
          </a:p>
          <a:p>
            <a:pPr marL="514350" indent="-514350">
              <a:buFont typeface="+mj-lt"/>
              <a:buAutoNum type="arabicPeriod"/>
            </a:pP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74618"/>
            <a:ext cx="4301697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495800"/>
            <a:ext cx="432587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2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9371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                 Fruits and nuts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Chines apple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Apricot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Walnut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Cherry leachy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05000"/>
            <a:ext cx="4786302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67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Indian center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 has 2 sub centers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Main center (Hindustan center): </a:t>
            </a:r>
            <a:r>
              <a:rPr lang="en-US" dirty="0"/>
              <a:t>Includes Assam and Burma </a:t>
            </a:r>
          </a:p>
          <a:p>
            <a:pPr marL="0" indent="0">
              <a:buNone/>
            </a:pPr>
            <a:r>
              <a:rPr lang="en-US" dirty="0"/>
              <a:t>117 plants were considered were endemic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Indo-Malayan center</a:t>
            </a:r>
            <a:r>
              <a:rPr lang="en-US" dirty="0"/>
              <a:t>:  Includes indo china and Malay</a:t>
            </a:r>
          </a:p>
          <a:p>
            <a:pPr marL="0" indent="0">
              <a:buNone/>
            </a:pPr>
            <a:r>
              <a:rPr lang="en-US" dirty="0"/>
              <a:t>55 plants were listed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359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diversity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4495800" cy="58372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 “</a:t>
            </a:r>
            <a:r>
              <a:rPr lang="en-US" b="1" dirty="0"/>
              <a:t>It is the total number of genetic characteristics in the genetic makeup of species”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e.g. assorted colors of kernel in different varieties of corn are the result of genetic diversity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79419"/>
            <a:ext cx="408016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8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  <a:r>
              <a:rPr lang="en-US" sz="3200" b="1" dirty="0"/>
              <a:t>Cereals and legumes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Chick pea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Pigeon pea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Mung bean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Cow pea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Velvet bean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3200" b="1" dirty="0"/>
              <a:t>Vegetables and tubers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Cucumber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Reddish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taro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Eggplant </a:t>
            </a:r>
          </a:p>
        </p:txBody>
      </p:sp>
    </p:spTree>
    <p:extLst>
      <p:ext uri="{BB962C8B-B14F-4D97-AF65-F5344CB8AC3E}">
        <p14:creationId xmlns:p14="http://schemas.microsoft.com/office/powerpoint/2010/main" val="35308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         Fruits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mango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orange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Citrus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Banana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Bread fruit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Mangos teen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Oil ,sugar , spice , fiber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Sugarcane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Safflower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Tree cotton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Peppers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Hemp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Clove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Coconut palm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200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pPr algn="ctr"/>
            <a:r>
              <a:rPr lang="en-US" dirty="0"/>
              <a:t>Central Asiatic center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5324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It includes North West India (Punjab and Kashmir),Afghanistan and Uzbekistan.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43 plants are listed as endemic</a:t>
            </a:r>
          </a:p>
          <a:p>
            <a:pPr marL="0" indent="0">
              <a:buNone/>
            </a:pPr>
            <a:r>
              <a:rPr lang="en-US" dirty="0"/>
              <a:t>                 </a:t>
            </a:r>
            <a:r>
              <a:rPr lang="en-US" b="1" dirty="0"/>
              <a:t>Cereals and legumes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Club wheat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Short wheat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lentil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507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 Fibers and vegetables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Hemp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Cotton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Garlic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Spinach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carrot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           Fruits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Almond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Grapes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Apples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91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Near-eastern center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4562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 Includes Asia minor Iran, highland of Turkmenistan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83 species are listed </a:t>
            </a:r>
          </a:p>
          <a:p>
            <a:pPr marL="0" indent="0">
              <a:buNone/>
            </a:pPr>
            <a:r>
              <a:rPr lang="en-US" b="1" dirty="0"/>
              <a:t>                   Cereals and legumes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Durum wheat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Common wheat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Rye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lentil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142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     Forage plants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Alfalfa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Persian clover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Vetch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Hairy vetch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       Fruits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Cherry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pomegranate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868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Mediterranean center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Include the borders of Mediterranean sea.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84 plants are listed as endemic plants</a:t>
            </a:r>
          </a:p>
          <a:p>
            <a:pPr marL="0" indent="0">
              <a:buNone/>
            </a:pPr>
            <a:r>
              <a:rPr lang="en-US" dirty="0"/>
              <a:t>                       </a:t>
            </a:r>
            <a:r>
              <a:rPr lang="en-US" b="1" dirty="0"/>
              <a:t>Cereals and legumes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Durum wheat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Polish wheat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Oats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Grass pea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4682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</a:t>
            </a:r>
            <a:r>
              <a:rPr lang="en-US" b="1" dirty="0"/>
              <a:t>Forage plants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Egyptian clover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White clover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Crimson clover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     Oil and fiber plants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Flax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Rape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Black mustard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olive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259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</a:t>
            </a:r>
            <a:r>
              <a:rPr lang="en-US" b="1" dirty="0"/>
              <a:t>Vegetables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Garden beet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Cabbage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Turnip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Asparagus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</a:t>
            </a:r>
            <a:r>
              <a:rPr lang="en-US" b="1" dirty="0"/>
              <a:t>Oil and spice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Thyme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Peppermint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caraway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119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8989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Genetic diversity is the basic ingredient for crops to respond to environmental threats ranging from pests to climate change.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It serves as the way for populations to adapt to changing environments.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It is different from variability which describes the tendency of genetic characteristics to vary.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28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of </a:t>
            </a:r>
            <a:r>
              <a:rPr lang="en-US" dirty="0" err="1"/>
              <a:t>origion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b="1" dirty="0"/>
              <a:t>“Center of origin is a geographical area where group of organisms, either domesticated or wild, first develop its distinctive properties.”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/>
              <a:t>It is also termed as </a:t>
            </a:r>
            <a:r>
              <a:rPr lang="en-US" u="sng" dirty="0"/>
              <a:t>center of diversity.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/>
              <a:t>The origin of crop plant is basic to plant breeding in order to locate wild relatives, related species and new genes ( especially dominant genes and source of disease resistance.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7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Origin of crop plants is vitally important in order to avoid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Genetic erosion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loss of germplasm (due to loss of ecotypes and landraces)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Loss of habitat (rain forests)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Increase urbanization</a:t>
            </a:r>
          </a:p>
          <a:p>
            <a:pPr>
              <a:buFont typeface="Wingdings" pitchFamily="2" charset="2"/>
              <a:buChar char="q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06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Types of center of diversity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6086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Primary center of diversity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        </a:t>
            </a:r>
            <a:r>
              <a:rPr lang="en-US" dirty="0"/>
              <a:t>it is the region vast genetics diversity of crop plants and original homes of crop plants which are generally uncultivated areas like mountain, rivers, valleys and forests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                            Features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Wide genetic diversity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Large number of dominant genes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Wild characters</a:t>
            </a:r>
          </a:p>
          <a:p>
            <a:pPr marL="0" indent="0">
              <a:buNone/>
            </a:pPr>
            <a:r>
              <a:rPr lang="en-US" dirty="0"/>
              <a:t>                                          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486092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Exhibit less crossing over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Natural selection operates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 marL="514350" indent="-514350">
              <a:buAutoNum type="arabicPeriod" startAt="2"/>
            </a:pPr>
            <a:r>
              <a:rPr lang="en-US" dirty="0">
                <a:solidFill>
                  <a:srgbClr val="FF0000"/>
                </a:solidFill>
              </a:rPr>
              <a:t>Secondary center of diversity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</a:t>
            </a:r>
            <a:r>
              <a:rPr lang="en-US" dirty="0"/>
              <a:t>vavilov suggested that values forms of crop plants are found for away from their primary area of origin called S.C.D</a:t>
            </a:r>
          </a:p>
          <a:p>
            <a:pPr>
              <a:buFont typeface="Wingdings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31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70852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                           Features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Lesser genetic diversity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Large number of recessive gene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Desirable characters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Exhibit more crossing over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Natural and artificial selection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89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686800" cy="6477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3. </a:t>
            </a:r>
            <a:r>
              <a:rPr lang="en-US" dirty="0">
                <a:solidFill>
                  <a:srgbClr val="FF0000"/>
                </a:solidFill>
              </a:rPr>
              <a:t>Micro centers</a:t>
            </a:r>
          </a:p>
          <a:p>
            <a:pPr marL="0" indent="0">
              <a:buNone/>
            </a:pPr>
            <a:r>
              <a:rPr lang="en-US" dirty="0"/>
              <a:t>                        small area within the center of diversity exhibit tremendous genetic diversity of crop plants termed as micro centers 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                           Features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Represent small areas within the center of diversity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Exhibit tremendous genetic diversity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Rate of natural evolution id faster than larger areas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Site for the study of crop evolution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56183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261</TotalTime>
  <Words>776</Words>
  <Application>Microsoft Office PowerPoint</Application>
  <PresentationFormat>On-screen Show (4:3)</PresentationFormat>
  <Paragraphs>214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Franklin Gothic Book</vt:lpstr>
      <vt:lpstr>Franklin Gothic Medium</vt:lpstr>
      <vt:lpstr>Wingdings</vt:lpstr>
      <vt:lpstr>Wingdings 2</vt:lpstr>
      <vt:lpstr>Trek</vt:lpstr>
      <vt:lpstr>topic</vt:lpstr>
      <vt:lpstr>Genetic diversity</vt:lpstr>
      <vt:lpstr>PowerPoint Presentation</vt:lpstr>
      <vt:lpstr>Center of origion</vt:lpstr>
      <vt:lpstr>PowerPoint Presentation</vt:lpstr>
      <vt:lpstr>      Types of center of diversity</vt:lpstr>
      <vt:lpstr>PowerPoint Presentation</vt:lpstr>
      <vt:lpstr>PowerPoint Presentation</vt:lpstr>
      <vt:lpstr>PowerPoint Presentation</vt:lpstr>
      <vt:lpstr>                  vavilov Eight centers</vt:lpstr>
      <vt:lpstr>PowerPoint Presentation</vt:lpstr>
      <vt:lpstr>PowerPoint Presentation</vt:lpstr>
      <vt:lpstr>Origin of basic crops</vt:lpstr>
      <vt:lpstr>PowerPoint Presentation</vt:lpstr>
      <vt:lpstr>PowerPoint Presentation</vt:lpstr>
      <vt:lpstr>PowerPoint Presentation</vt:lpstr>
      <vt:lpstr> </vt:lpstr>
      <vt:lpstr>PowerPoint Presentation</vt:lpstr>
      <vt:lpstr>Indian center</vt:lpstr>
      <vt:lpstr>PowerPoint Presentation</vt:lpstr>
      <vt:lpstr>PowerPoint Presentation</vt:lpstr>
      <vt:lpstr>Central Asiatic center</vt:lpstr>
      <vt:lpstr>PowerPoint Presentation</vt:lpstr>
      <vt:lpstr>Near-eastern center</vt:lpstr>
      <vt:lpstr>PowerPoint Presentation</vt:lpstr>
      <vt:lpstr>            Mediterranean center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Irshad</dc:creator>
  <cp:lastModifiedBy>ikramulhaq 228</cp:lastModifiedBy>
  <cp:revision>31</cp:revision>
  <dcterms:created xsi:type="dcterms:W3CDTF">2020-02-18T16:27:08Z</dcterms:created>
  <dcterms:modified xsi:type="dcterms:W3CDTF">2020-05-03T03:20:08Z</dcterms:modified>
</cp:coreProperties>
</file>