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0BD19-3EF0-4ED1-8EE3-1AA22BBFC38D}" type="datetimeFigureOut">
              <a:rPr lang="en-US" smtClean="0"/>
              <a:pPr/>
              <a:t>07-May-20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CCC6-F730-4BD9-9D56-47B942C7A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B557-F11F-4B66-9B85-7E297EEFDEE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B557-F11F-4B66-9B85-7E297EEFDEE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B557-F11F-4B66-9B85-7E297EEFDEE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7FCE-9C1B-4F20-9B27-8E006D9829F1}" type="datetime1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8DD3-1375-4FEC-91CF-2575CBC71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C304-4B93-477C-A37A-4402F2795DE5}" type="datetime1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8DD3-1375-4FEC-91CF-2575CBC71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82C7-A614-40D3-95CD-C8CAD827774E}" type="datetime1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8DD3-1375-4FEC-91CF-2575CBC71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8F6C-E992-4AB4-8FB7-23FC7A49C329}" type="datetime1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8DD3-1375-4FEC-91CF-2575CBC71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FA4C-AD10-42ED-832D-E0C72ECD66A9}" type="datetime1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8DD3-1375-4FEC-91CF-2575CBC71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571B-8954-4326-993C-E9E301CDB5BB}" type="datetime1">
              <a:rPr lang="en-US" smtClean="0"/>
              <a:t>07-May-20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8DD3-1375-4FEC-91CF-2575CBC71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3FB9-C2CC-42A7-905B-E7AD4D1CC1E4}" type="datetime1">
              <a:rPr lang="en-US" smtClean="0"/>
              <a:t>07-May-20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8DD3-1375-4FEC-91CF-2575CBC71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4CEC-CF7F-445C-B605-D537BF360DBE}" type="datetime1">
              <a:rPr lang="en-US" smtClean="0"/>
              <a:t>07-May-20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8DD3-1375-4FEC-91CF-2575CBC71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D930-82F9-4039-B9CD-F411A05E5EBD}" type="datetime1">
              <a:rPr lang="en-US" smtClean="0"/>
              <a:t>07-May-20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8DD3-1375-4FEC-91CF-2575CBC71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C9BD-B67C-46F1-AD8A-89B0D344240C}" type="datetime1">
              <a:rPr lang="en-US" smtClean="0"/>
              <a:t>07-May-20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8DD3-1375-4FEC-91CF-2575CBC71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6146-3FDD-483D-A4B9-3E0B1FBE3B7A}" type="datetime1">
              <a:rPr lang="en-US" smtClean="0"/>
              <a:t>07-May-20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8DD3-1375-4FEC-91CF-2575CBC71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36445-88D6-4B6E-8C65-753D4070D1B0}" type="datetime1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98DD3-1375-4FEC-91CF-2575CBC71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su.edu.pk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House hold pests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Dr. M. Asam Riaz</a:t>
            </a:r>
          </a:p>
          <a:p>
            <a:r>
              <a:rPr lang="en-US" dirty="0" smtClean="0"/>
              <a:t>Assistant Professor</a:t>
            </a:r>
          </a:p>
          <a:p>
            <a:r>
              <a:rPr lang="en-US" dirty="0" smtClean="0"/>
              <a:t>Entomology, College of Agriculture, University of Sargodha, Sargodha, Pakistan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6BD-0F55-4BCF-A827-DC7047B236C9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7410" name="Picture 2" descr="UOS">
            <a:hlinkClick r:id="rId2" tooltip="SU - University of Sargodha - logo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0"/>
            <a:ext cx="5029200" cy="120701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90678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House fly (</a:t>
            </a:r>
            <a:r>
              <a:rPr lang="en-US" i="1" dirty="0" err="1" smtClean="0"/>
              <a:t>Musca</a:t>
            </a:r>
            <a:r>
              <a:rPr lang="en-US" i="1" dirty="0" smtClean="0"/>
              <a:t> </a:t>
            </a:r>
            <a:r>
              <a:rPr lang="en-US" i="1" dirty="0" err="1" smtClean="0"/>
              <a:t>domestica</a:t>
            </a:r>
            <a:r>
              <a:rPr lang="en-US" dirty="0" smtClean="0"/>
              <a:t>; </a:t>
            </a:r>
            <a:r>
              <a:rPr lang="en-US" dirty="0" err="1" smtClean="0"/>
              <a:t>Muscidae</a:t>
            </a:r>
            <a:r>
              <a:rPr lang="en-US" dirty="0" smtClean="0"/>
              <a:t>: </a:t>
            </a:r>
            <a:r>
              <a:rPr lang="en-US" dirty="0" err="1" smtClean="0"/>
              <a:t>Diptera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09600"/>
            <a:ext cx="5486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Mechanical transmission of organisms on its hairs, mouthparts, </a:t>
            </a:r>
            <a:r>
              <a:rPr lang="en-US" sz="1400" dirty="0" err="1" smtClean="0"/>
              <a:t>vomitus</a:t>
            </a:r>
            <a:r>
              <a:rPr lang="en-US" sz="1400" dirty="0" smtClean="0"/>
              <a:t> and feces:</a:t>
            </a:r>
          </a:p>
          <a:p>
            <a:r>
              <a:rPr lang="en-US" sz="1400" b="1" dirty="0" smtClean="0"/>
              <a:t>Parasitic diseases</a:t>
            </a:r>
            <a:r>
              <a:rPr lang="en-US" sz="1400" dirty="0" smtClean="0"/>
              <a:t>: cysts of protozoa e.g</a:t>
            </a:r>
            <a:r>
              <a:rPr lang="en-US" sz="1400" i="1" dirty="0" smtClean="0"/>
              <a:t>. </a:t>
            </a:r>
            <a:r>
              <a:rPr lang="en-US" sz="1400" i="1" dirty="0" err="1" smtClean="0"/>
              <a:t>Entamoeba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histolytica</a:t>
            </a:r>
            <a:r>
              <a:rPr lang="en-US" sz="1400" i="1" dirty="0" smtClean="0"/>
              <a:t> </a:t>
            </a:r>
            <a:r>
              <a:rPr lang="en-US" sz="1400" dirty="0" smtClean="0"/>
              <a:t>(</a:t>
            </a:r>
            <a:r>
              <a:rPr lang="en-US" sz="1400" dirty="0" err="1" smtClean="0"/>
              <a:t>dysentry</a:t>
            </a:r>
            <a:r>
              <a:rPr lang="en-US" sz="1400" dirty="0" smtClean="0"/>
              <a:t>), </a:t>
            </a:r>
            <a:r>
              <a:rPr lang="en-US" sz="1400" i="1" dirty="0" err="1" smtClean="0"/>
              <a:t>Giardia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lamblia</a:t>
            </a:r>
            <a:r>
              <a:rPr lang="en-US" sz="1400" dirty="0" smtClean="0"/>
              <a:t> (diarrhea) </a:t>
            </a:r>
          </a:p>
          <a:p>
            <a:r>
              <a:rPr lang="en-US" sz="1400" b="1" dirty="0" smtClean="0"/>
              <a:t>Eggs of </a:t>
            </a:r>
            <a:r>
              <a:rPr lang="en-US" sz="1400" b="1" dirty="0" err="1" smtClean="0"/>
              <a:t>helminths</a:t>
            </a:r>
            <a:r>
              <a:rPr lang="en-US" sz="1400" dirty="0" smtClean="0"/>
              <a:t>, e.g., </a:t>
            </a:r>
            <a:r>
              <a:rPr lang="en-US" sz="1400" i="1" dirty="0" err="1" smtClean="0"/>
              <a:t>Ascaris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lumbricoides</a:t>
            </a:r>
            <a:r>
              <a:rPr lang="en-US" sz="1400" i="1" dirty="0" smtClean="0"/>
              <a:t> ,</a:t>
            </a:r>
            <a:r>
              <a:rPr lang="en-US" sz="1400" i="1" dirty="0" err="1" smtClean="0"/>
              <a:t>Trichuris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trichiura</a:t>
            </a:r>
            <a:r>
              <a:rPr lang="en-US" sz="1400" i="1" dirty="0" smtClean="0"/>
              <a:t>, </a:t>
            </a:r>
            <a:r>
              <a:rPr lang="en-US" sz="1400" i="1" dirty="0" err="1" smtClean="0"/>
              <a:t>Hymenolepis</a:t>
            </a:r>
            <a:r>
              <a:rPr lang="en-US" sz="1400" i="1" dirty="0" smtClean="0"/>
              <a:t> nana, </a:t>
            </a:r>
            <a:r>
              <a:rPr lang="en-US" sz="1400" i="1" dirty="0" err="1" smtClean="0"/>
              <a:t>Enterobius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vermicularis</a:t>
            </a:r>
            <a:r>
              <a:rPr lang="en-US" sz="1400" i="1" dirty="0" smtClean="0"/>
              <a:t>.</a:t>
            </a:r>
            <a:r>
              <a:rPr lang="en-US" sz="1400" dirty="0" smtClean="0"/>
              <a:t> (all causes stomach diseases), </a:t>
            </a:r>
          </a:p>
          <a:p>
            <a:r>
              <a:rPr lang="en-US" sz="1400" b="1" dirty="0" smtClean="0"/>
              <a:t>Bacterial diseases</a:t>
            </a:r>
            <a:r>
              <a:rPr lang="en-US" sz="1400" dirty="0" smtClean="0"/>
              <a:t>: typhoid, cholera, dysentery, </a:t>
            </a:r>
            <a:r>
              <a:rPr lang="en-US" sz="1400" dirty="0" err="1" smtClean="0"/>
              <a:t>pyogenic</a:t>
            </a:r>
            <a:r>
              <a:rPr lang="en-US" sz="1400" dirty="0" smtClean="0"/>
              <a:t> </a:t>
            </a:r>
            <a:r>
              <a:rPr lang="en-US" sz="1400" dirty="0" err="1" smtClean="0"/>
              <a:t>cocci</a:t>
            </a:r>
            <a:r>
              <a:rPr lang="en-US" sz="1400" dirty="0" smtClean="0"/>
              <a:t>, etc. House flies have been demonstrated to be vectors of  E. Coli </a:t>
            </a:r>
          </a:p>
          <a:p>
            <a:r>
              <a:rPr lang="en-US" sz="1400" b="1" dirty="0" smtClean="0"/>
              <a:t>Viruses:</a:t>
            </a:r>
            <a:r>
              <a:rPr lang="en-US" sz="1400" dirty="0" smtClean="0"/>
              <a:t> </a:t>
            </a:r>
            <a:r>
              <a:rPr lang="en-US" sz="1400" dirty="0" err="1" smtClean="0"/>
              <a:t>enteroviruses</a:t>
            </a:r>
            <a:r>
              <a:rPr lang="en-US" sz="1400" dirty="0" smtClean="0"/>
              <a:t>: poliomyelitis, viral hepatitis (A &amp; E)..etc.</a:t>
            </a:r>
          </a:p>
          <a:p>
            <a:endParaRPr lang="en-US" sz="1400" dirty="0" smtClean="0"/>
          </a:p>
          <a:p>
            <a:r>
              <a:rPr lang="en-US" sz="1400" b="1" dirty="0" smtClean="0"/>
              <a:t>Management: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Dispose of manures, garbage, sewage, food waste, human </a:t>
            </a:r>
            <a:r>
              <a:rPr lang="en-US" sz="1400" dirty="0" err="1" smtClean="0"/>
              <a:t>exrement</a:t>
            </a:r>
            <a:r>
              <a:rPr lang="en-US" sz="1400" dirty="0" smtClean="0"/>
              <a:t> and dead animals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Use Sticky papers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Use Fly-flappers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Use of electric trap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Use Poison baits (coding with </a:t>
            </a:r>
            <a:r>
              <a:rPr lang="en-US" sz="1400" dirty="0" err="1" smtClean="0"/>
              <a:t>dichlorvos</a:t>
            </a:r>
            <a:r>
              <a:rPr lang="en-US" sz="1400" dirty="0" smtClean="0"/>
              <a:t> etc)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Spray insecticides inside homes (</a:t>
            </a:r>
            <a:r>
              <a:rPr lang="en-US" sz="1400" dirty="0" err="1" smtClean="0"/>
              <a:t>Trichlorphon</a:t>
            </a:r>
            <a:r>
              <a:rPr lang="en-US" sz="1400" dirty="0" smtClean="0"/>
              <a:t> 0.5%)</a:t>
            </a:r>
          </a:p>
          <a:p>
            <a:pPr marL="342900" indent="-342900"/>
            <a:endParaRPr lang="en-US" sz="1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999" y="838200"/>
            <a:ext cx="385803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8DD3-1375-4FEC-91CF-2575CBC714A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90678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Mosquito (</a:t>
            </a:r>
            <a:r>
              <a:rPr lang="en-US" dirty="0" err="1" smtClean="0"/>
              <a:t>Aedes</a:t>
            </a:r>
            <a:r>
              <a:rPr lang="en-US" dirty="0" smtClean="0"/>
              <a:t> spp., </a:t>
            </a:r>
            <a:r>
              <a:rPr lang="en-US" dirty="0" err="1" smtClean="0"/>
              <a:t>Culex</a:t>
            </a:r>
            <a:r>
              <a:rPr lang="en-US" dirty="0" smtClean="0"/>
              <a:t> spp., Anopheles spp.; </a:t>
            </a:r>
            <a:r>
              <a:rPr lang="en-US" dirty="0" err="1" smtClean="0"/>
              <a:t>Culicidae</a:t>
            </a:r>
            <a:r>
              <a:rPr lang="en-US" dirty="0" smtClean="0"/>
              <a:t>: </a:t>
            </a:r>
            <a:r>
              <a:rPr lang="en-US" dirty="0" err="1" smtClean="0"/>
              <a:t>Diptera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09600"/>
            <a:ext cx="6553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Disease transmission: malaria, dengue fever virus, yellow fever virus, </a:t>
            </a:r>
            <a:r>
              <a:rPr lang="en-US" sz="1400" dirty="0" err="1" smtClean="0"/>
              <a:t>japanese</a:t>
            </a:r>
            <a:r>
              <a:rPr lang="en-US" sz="1400" dirty="0" smtClean="0"/>
              <a:t> encephalitis virus, </a:t>
            </a:r>
            <a:r>
              <a:rPr lang="en-US" sz="1400" dirty="0" err="1" smtClean="0"/>
              <a:t>filariasis</a:t>
            </a:r>
            <a:r>
              <a:rPr lang="en-US" sz="1400" dirty="0" smtClean="0"/>
              <a:t> (disease due to Nematodes) 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Management: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Destroy the mosquito breeding places (e.g., old </a:t>
            </a:r>
            <a:r>
              <a:rPr lang="en-US" sz="1400" dirty="0" err="1" smtClean="0"/>
              <a:t>tyres</a:t>
            </a:r>
            <a:r>
              <a:rPr lang="en-US" sz="1400" dirty="0" smtClean="0"/>
              <a:t>, water storage tank, room </a:t>
            </a:r>
            <a:r>
              <a:rPr lang="en-US" sz="1400" dirty="0" err="1" smtClean="0"/>
              <a:t>coller</a:t>
            </a:r>
            <a:r>
              <a:rPr lang="en-US" sz="1400" dirty="0" smtClean="0"/>
              <a:t>, flower vase etc to avoid dengue fever)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Remove the stagnant water (to avoid malaria)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Use of insecticide treated nets (ITN)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Screening of doors and windows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Vaccinate the children against malaria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Use of mosquito repellent (e.g., </a:t>
            </a:r>
            <a:r>
              <a:rPr lang="en-US" sz="1400" dirty="0" err="1" smtClean="0"/>
              <a:t>mospal</a:t>
            </a:r>
            <a:r>
              <a:rPr lang="en-US" sz="1400" dirty="0" smtClean="0"/>
              <a:t>, </a:t>
            </a:r>
            <a:r>
              <a:rPr lang="en-US" sz="1400" dirty="0" err="1" smtClean="0"/>
              <a:t>mos</a:t>
            </a:r>
            <a:r>
              <a:rPr lang="en-US" sz="1400" dirty="0" smtClean="0"/>
              <a:t> free etc)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Grasses around the house should be cut and sprayed with </a:t>
            </a:r>
            <a:r>
              <a:rPr lang="en-US" sz="1400" dirty="0" err="1" smtClean="0"/>
              <a:t>permethrin</a:t>
            </a:r>
            <a:r>
              <a:rPr lang="en-US" sz="1400" dirty="0" smtClean="0"/>
              <a:t> (0.25 %)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Spray on Vegetation around house against mosquito </a:t>
            </a:r>
            <a:r>
              <a:rPr lang="en-US" sz="1400" dirty="0" err="1" smtClean="0"/>
              <a:t>permethrin</a:t>
            </a:r>
            <a:r>
              <a:rPr lang="en-US" sz="1400" dirty="0" smtClean="0"/>
              <a:t> (0.25 %)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Use </a:t>
            </a:r>
            <a:r>
              <a:rPr lang="en-US" sz="1400" dirty="0" err="1" smtClean="0"/>
              <a:t>temephos</a:t>
            </a:r>
            <a:r>
              <a:rPr lang="en-US" sz="1400" dirty="0" smtClean="0"/>
              <a:t> to kill the larvae of mosquito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9240" y="685801"/>
            <a:ext cx="2464760" cy="167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1" y="4923537"/>
            <a:ext cx="2438399" cy="193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 l="8333"/>
          <a:stretch>
            <a:fillRect/>
          </a:stretch>
        </p:blipFill>
        <p:spPr bwMode="auto">
          <a:xfrm>
            <a:off x="6629400" y="2362200"/>
            <a:ext cx="25146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/>
          <p:nvPr/>
        </p:nvGrpSpPr>
        <p:grpSpPr>
          <a:xfrm>
            <a:off x="4038600" y="4736068"/>
            <a:ext cx="2592224" cy="2121932"/>
            <a:chOff x="4038600" y="4267200"/>
            <a:chExt cx="2592224" cy="212193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38600" y="4267200"/>
              <a:ext cx="2592224" cy="173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4343400" y="601980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Filariasis</a:t>
              </a:r>
              <a:endParaRPr lang="en-US" dirty="0"/>
            </a:p>
          </p:txBody>
        </p:sp>
      </p:grp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3657600"/>
            <a:ext cx="2514600" cy="1704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8DD3-1375-4FEC-91CF-2575CBC714A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90678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Cockroaches(</a:t>
            </a:r>
            <a:r>
              <a:rPr lang="en-US" i="1" dirty="0" err="1" smtClean="0"/>
              <a:t>Periplaneta</a:t>
            </a:r>
            <a:r>
              <a:rPr lang="en-US" i="1" dirty="0" smtClean="0"/>
              <a:t>  </a:t>
            </a:r>
            <a:r>
              <a:rPr lang="en-US" i="1" dirty="0" err="1" smtClean="0"/>
              <a:t>americana</a:t>
            </a:r>
            <a:r>
              <a:rPr lang="en-US" dirty="0" smtClean="0"/>
              <a:t>; </a:t>
            </a:r>
            <a:r>
              <a:rPr lang="en-US" dirty="0" err="1" smtClean="0"/>
              <a:t>Blattidae</a:t>
            </a:r>
            <a:r>
              <a:rPr lang="en-US" dirty="0" smtClean="0"/>
              <a:t>: </a:t>
            </a:r>
            <a:r>
              <a:rPr lang="en-US" dirty="0" err="1" smtClean="0"/>
              <a:t>Dictyoptera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09600"/>
            <a:ext cx="5943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vectors and/or reservoirs of antibiotic resistant  microbes (</a:t>
            </a:r>
            <a:r>
              <a:rPr lang="en-US" sz="1400" dirty="0" err="1" smtClean="0"/>
              <a:t>enterococci</a:t>
            </a:r>
            <a:r>
              <a:rPr lang="en-US" sz="14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Move freely from building to building or from drains, gardens, sewers and latrines to human habitations.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feed on old damp books and leather articles, human </a:t>
            </a:r>
            <a:r>
              <a:rPr lang="en-US" sz="1400" dirty="0" err="1" smtClean="0"/>
              <a:t>faeces</a:t>
            </a:r>
            <a:r>
              <a:rPr lang="en-US" sz="1400" dirty="0" smtClean="0"/>
              <a:t> as well as human food they can spread germs that cause disease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They are proven or suspected carriers of the organisms causing:</a:t>
            </a:r>
          </a:p>
          <a:p>
            <a:pPr marL="1257300" lvl="2" indent="-342900"/>
            <a:r>
              <a:rPr lang="en-US" sz="1400" dirty="0" smtClean="0"/>
              <a:t>— </a:t>
            </a:r>
            <a:r>
              <a:rPr lang="en-US" sz="1400" dirty="0" err="1" smtClean="0"/>
              <a:t>diarrhoea</a:t>
            </a:r>
            <a:endParaRPr lang="en-US" sz="1400" dirty="0" smtClean="0"/>
          </a:p>
          <a:p>
            <a:pPr marL="1257300" lvl="2" indent="-342900"/>
            <a:r>
              <a:rPr lang="en-US" sz="1400" dirty="0" smtClean="0"/>
              <a:t>— dysentery</a:t>
            </a:r>
          </a:p>
          <a:p>
            <a:pPr marL="1257300" lvl="2" indent="-342900"/>
            <a:r>
              <a:rPr lang="en-US" sz="1400" dirty="0" smtClean="0"/>
              <a:t>— cholera</a:t>
            </a:r>
          </a:p>
          <a:p>
            <a:pPr marL="1257300" lvl="2" indent="-342900"/>
            <a:r>
              <a:rPr lang="en-US" sz="1400" dirty="0" smtClean="0"/>
              <a:t>— leprosy</a:t>
            </a:r>
          </a:p>
          <a:p>
            <a:pPr marL="1257300" lvl="2" indent="-342900"/>
            <a:r>
              <a:rPr lang="en-US" sz="1400" dirty="0" smtClean="0"/>
              <a:t>— plague</a:t>
            </a:r>
          </a:p>
          <a:p>
            <a:pPr marL="1257300" lvl="2" indent="-342900"/>
            <a:r>
              <a:rPr lang="en-US" sz="1400" dirty="0" smtClean="0"/>
              <a:t>— typhoid fever</a:t>
            </a:r>
          </a:p>
          <a:p>
            <a:pPr marL="1257300" lvl="2" indent="-342900"/>
            <a:r>
              <a:rPr lang="en-US" sz="1400" dirty="0" smtClean="0"/>
              <a:t>— viral diseases such as poliomyelitis.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M</a:t>
            </a:r>
            <a:r>
              <a:rPr lang="en-US" sz="1400" dirty="0" smtClean="0"/>
              <a:t>ay cause allergic reactions, including dermatitis, itching, swelling of the eyelids and more serious respiratory conditions (asthma)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Sugary and starchy substances in the houses are destroyed by their excreta and produce offensive smell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Common in unclean kitchens, restaurants and old musty buildings and other filthy places</a:t>
            </a:r>
            <a:endParaRPr lang="en-US" sz="1400" b="1" dirty="0" smtClean="0"/>
          </a:p>
          <a:p>
            <a:r>
              <a:rPr lang="en-US" sz="1400" dirty="0" smtClean="0"/>
              <a:t>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1" y="2743200"/>
            <a:ext cx="3200399" cy="240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l="7368" b="17143"/>
          <a:stretch>
            <a:fillRect/>
          </a:stretch>
        </p:blipFill>
        <p:spPr bwMode="auto">
          <a:xfrm>
            <a:off x="5943600" y="609600"/>
            <a:ext cx="3200400" cy="210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8DD3-1375-4FEC-91CF-2575CBC714A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685800"/>
            <a:ext cx="6934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Management: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Close all cracks and crevices to control the entry of cockroaches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Keep the kitchen clean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Keep the drains sealed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Use of sticky traps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Spray rooms with chlorpyriphos (0.5 %)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Spray </a:t>
            </a:r>
            <a:r>
              <a:rPr lang="en-US" dirty="0" err="1" smtClean="0"/>
              <a:t>dichlorvos</a:t>
            </a:r>
            <a:r>
              <a:rPr lang="en-US" dirty="0" smtClean="0"/>
              <a:t> ( 0.5 %)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err="1" smtClean="0"/>
              <a:t>Fipronils</a:t>
            </a:r>
            <a:r>
              <a:rPr lang="en-US" dirty="0" smtClean="0"/>
              <a:t> in poison baits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err="1" smtClean="0"/>
              <a:t>Flufenoxuron</a:t>
            </a:r>
            <a:r>
              <a:rPr lang="en-US" dirty="0" smtClean="0"/>
              <a:t> (0.001 %) as IGR in baits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8DD3-1375-4FEC-91CF-2575CBC714A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591</Words>
  <Application>Microsoft Office PowerPoint</Application>
  <PresentationFormat>On-screen Show (4:3)</PresentationFormat>
  <Paragraphs>70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House hold pests</vt:lpstr>
      <vt:lpstr>Slide 2</vt:lpstr>
      <vt:lpstr>Slide 3</vt:lpstr>
      <vt:lpstr>Slide 4</vt:lpstr>
      <vt:lpstr>Slide 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Asam Riaz</dc:creator>
  <cp:lastModifiedBy>Asam Riaz</cp:lastModifiedBy>
  <cp:revision>3</cp:revision>
  <dcterms:created xsi:type="dcterms:W3CDTF">2020-04-06T18:56:12Z</dcterms:created>
  <dcterms:modified xsi:type="dcterms:W3CDTF">2020-05-06T19:52:40Z</dcterms:modified>
</cp:coreProperties>
</file>