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7" autoAdjust="0"/>
    <p:restoredTop sz="94660"/>
  </p:normalViewPr>
  <p:slideViewPr>
    <p:cSldViewPr snapToGrid="0">
      <p:cViewPr varScale="1">
        <p:scale>
          <a:sx n="43" d="100"/>
          <a:sy n="43" d="100"/>
        </p:scale>
        <p:origin x="60" y="9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A0EEB-3DB4-496D-B001-FAC60827645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EB1D-7C37-4A3F-BC2F-EA51B64CB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932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A0EEB-3DB4-496D-B001-FAC60827645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EB1D-7C37-4A3F-BC2F-EA51B64CB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360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A0EEB-3DB4-496D-B001-FAC60827645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EB1D-7C37-4A3F-BC2F-EA51B64CB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331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A0EEB-3DB4-496D-B001-FAC60827645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EB1D-7C37-4A3F-BC2F-EA51B64CB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891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A0EEB-3DB4-496D-B001-FAC60827645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EB1D-7C37-4A3F-BC2F-EA51B64CB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071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A0EEB-3DB4-496D-B001-FAC60827645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EB1D-7C37-4A3F-BC2F-EA51B64CB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142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A0EEB-3DB4-496D-B001-FAC60827645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EB1D-7C37-4A3F-BC2F-EA51B64CB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107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A0EEB-3DB4-496D-B001-FAC60827645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EB1D-7C37-4A3F-BC2F-EA51B64CB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285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A0EEB-3DB4-496D-B001-FAC60827645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EB1D-7C37-4A3F-BC2F-EA51B64CB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640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A0EEB-3DB4-496D-B001-FAC60827645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EB1D-7C37-4A3F-BC2F-EA51B64CB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891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A0EEB-3DB4-496D-B001-FAC60827645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EB1D-7C37-4A3F-BC2F-EA51B64CB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346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A0EEB-3DB4-496D-B001-FAC60827645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DEB1D-7C37-4A3F-BC2F-EA51B64CB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063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COST AND PROFIT ANALYSIS (COST OF MILK AND MEAT)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By Hanzala Zulfiqar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830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Cost of Milk Production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 per Kg milk can be derived by dividing the cost of total milking period by the total milk produced during that period.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505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b="1" dirty="0" smtClean="0"/>
              <a:t>Cost of Beef Production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4851400"/>
          </a:xfrm>
        </p:spPr>
        <p:txBody>
          <a:bodyPr/>
          <a:lstStyle/>
          <a:p>
            <a:r>
              <a:rPr lang="en-US" dirty="0" smtClean="0"/>
              <a:t>Estimation procedure of cost of beef production same as we discussed for milch animals. (Except depreciation cost)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230244"/>
            <a:ext cx="9967627" cy="4627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790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</Words>
  <Application>Microsoft Office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COST AND PROFIT ANALYSIS (COST OF MILK AND MEAT)</vt:lpstr>
      <vt:lpstr>Cost of Milk Production</vt:lpstr>
      <vt:lpstr>Cost of Beef Production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 AND PROFIT ANALYSIS (COST OF MILK AND MEAT)</dc:title>
  <dc:creator>Windows User</dc:creator>
  <cp:lastModifiedBy>Windows User</cp:lastModifiedBy>
  <cp:revision>2</cp:revision>
  <dcterms:created xsi:type="dcterms:W3CDTF">2020-05-20T05:40:25Z</dcterms:created>
  <dcterms:modified xsi:type="dcterms:W3CDTF">2020-05-20T06:02:58Z</dcterms:modified>
</cp:coreProperties>
</file>