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68" r:id="rId1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01-May-20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151876" y="0"/>
            <a:ext cx="992124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19772" y="531876"/>
            <a:ext cx="5894870" cy="3191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994275" y="696468"/>
            <a:ext cx="98425" cy="1057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4628260" y="627380"/>
            <a:ext cx="74295" cy="114300"/>
          </a:xfrm>
          <a:custGeom>
            <a:avLst/>
            <a:gdLst/>
            <a:ahLst/>
            <a:cxnLst/>
            <a:rect l="l" t="t" r="r" b="b"/>
            <a:pathLst>
              <a:path w="74295" h="114300">
                <a:moveTo>
                  <a:pt x="37084" y="0"/>
                </a:moveTo>
                <a:lnTo>
                  <a:pt x="0" y="114046"/>
                </a:lnTo>
                <a:lnTo>
                  <a:pt x="74167" y="114046"/>
                </a:lnTo>
                <a:lnTo>
                  <a:pt x="37084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809358" y="582930"/>
            <a:ext cx="95694" cy="10312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3237610" y="582802"/>
            <a:ext cx="91186" cy="8991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5949315" y="579627"/>
            <a:ext cx="157607" cy="22364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3939159" y="579627"/>
            <a:ext cx="157606" cy="22364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2919602" y="579627"/>
            <a:ext cx="157606" cy="22364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4994275" y="579373"/>
            <a:ext cx="81787" cy="7759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6211442" y="537337"/>
            <a:ext cx="203200" cy="308610"/>
          </a:xfrm>
          <a:custGeom>
            <a:avLst/>
            <a:gdLst/>
            <a:ahLst/>
            <a:cxnLst/>
            <a:rect l="l" t="t" r="r" b="b"/>
            <a:pathLst>
              <a:path w="203200" h="308609">
                <a:moveTo>
                  <a:pt x="0" y="0"/>
                </a:moveTo>
                <a:lnTo>
                  <a:pt x="203200" y="0"/>
                </a:lnTo>
                <a:lnTo>
                  <a:pt x="203200" y="48640"/>
                </a:lnTo>
                <a:lnTo>
                  <a:pt x="54737" y="48640"/>
                </a:lnTo>
                <a:lnTo>
                  <a:pt x="54737" y="120903"/>
                </a:lnTo>
                <a:lnTo>
                  <a:pt x="163195" y="120903"/>
                </a:lnTo>
                <a:lnTo>
                  <a:pt x="163195" y="167386"/>
                </a:lnTo>
                <a:lnTo>
                  <a:pt x="54737" y="167386"/>
                </a:lnTo>
                <a:lnTo>
                  <a:pt x="54737" y="308483"/>
                </a:lnTo>
                <a:lnTo>
                  <a:pt x="0" y="308483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5554598" y="537337"/>
            <a:ext cx="194310" cy="308610"/>
          </a:xfrm>
          <a:custGeom>
            <a:avLst/>
            <a:gdLst/>
            <a:ahLst/>
            <a:cxnLst/>
            <a:rect l="l" t="t" r="r" b="b"/>
            <a:pathLst>
              <a:path w="194310" h="308609">
                <a:moveTo>
                  <a:pt x="0" y="0"/>
                </a:moveTo>
                <a:lnTo>
                  <a:pt x="54737" y="0"/>
                </a:lnTo>
                <a:lnTo>
                  <a:pt x="54737" y="259841"/>
                </a:lnTo>
                <a:lnTo>
                  <a:pt x="194183" y="259841"/>
                </a:lnTo>
                <a:lnTo>
                  <a:pt x="194183" y="308483"/>
                </a:lnTo>
                <a:lnTo>
                  <a:pt x="0" y="308483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5316854" y="537337"/>
            <a:ext cx="194310" cy="308610"/>
          </a:xfrm>
          <a:custGeom>
            <a:avLst/>
            <a:gdLst/>
            <a:ahLst/>
            <a:cxnLst/>
            <a:rect l="l" t="t" r="r" b="b"/>
            <a:pathLst>
              <a:path w="194310" h="308609">
                <a:moveTo>
                  <a:pt x="0" y="0"/>
                </a:moveTo>
                <a:lnTo>
                  <a:pt x="54737" y="0"/>
                </a:lnTo>
                <a:lnTo>
                  <a:pt x="54737" y="259841"/>
                </a:lnTo>
                <a:lnTo>
                  <a:pt x="194183" y="259841"/>
                </a:lnTo>
                <a:lnTo>
                  <a:pt x="194183" y="308483"/>
                </a:lnTo>
                <a:lnTo>
                  <a:pt x="0" y="308483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5197475" y="537337"/>
            <a:ext cx="55244" cy="308610"/>
          </a:xfrm>
          <a:custGeom>
            <a:avLst/>
            <a:gdLst/>
            <a:ahLst/>
            <a:cxnLst/>
            <a:rect l="l" t="t" r="r" b="b"/>
            <a:pathLst>
              <a:path w="55245" h="308609">
                <a:moveTo>
                  <a:pt x="0" y="0"/>
                </a:moveTo>
                <a:lnTo>
                  <a:pt x="54737" y="0"/>
                </a:lnTo>
                <a:lnTo>
                  <a:pt x="54737" y="308483"/>
                </a:lnTo>
                <a:lnTo>
                  <a:pt x="0" y="308483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4201286" y="537337"/>
            <a:ext cx="203200" cy="308610"/>
          </a:xfrm>
          <a:custGeom>
            <a:avLst/>
            <a:gdLst/>
            <a:ahLst/>
            <a:cxnLst/>
            <a:rect l="l" t="t" r="r" b="b"/>
            <a:pathLst>
              <a:path w="203200" h="308609">
                <a:moveTo>
                  <a:pt x="0" y="0"/>
                </a:moveTo>
                <a:lnTo>
                  <a:pt x="203200" y="0"/>
                </a:lnTo>
                <a:lnTo>
                  <a:pt x="203200" y="48640"/>
                </a:lnTo>
                <a:lnTo>
                  <a:pt x="54737" y="48640"/>
                </a:lnTo>
                <a:lnTo>
                  <a:pt x="54737" y="120903"/>
                </a:lnTo>
                <a:lnTo>
                  <a:pt x="163195" y="120903"/>
                </a:lnTo>
                <a:lnTo>
                  <a:pt x="163195" y="167386"/>
                </a:lnTo>
                <a:lnTo>
                  <a:pt x="54737" y="167386"/>
                </a:lnTo>
                <a:lnTo>
                  <a:pt x="54737" y="308483"/>
                </a:lnTo>
                <a:lnTo>
                  <a:pt x="0" y="308483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2626995" y="537337"/>
            <a:ext cx="203200" cy="308610"/>
          </a:xfrm>
          <a:custGeom>
            <a:avLst/>
            <a:gdLst/>
            <a:ahLst/>
            <a:cxnLst/>
            <a:rect l="l" t="t" r="r" b="b"/>
            <a:pathLst>
              <a:path w="203200" h="308609">
                <a:moveTo>
                  <a:pt x="0" y="0"/>
                </a:moveTo>
                <a:lnTo>
                  <a:pt x="203200" y="0"/>
                </a:lnTo>
                <a:lnTo>
                  <a:pt x="203200" y="48640"/>
                </a:lnTo>
                <a:lnTo>
                  <a:pt x="54737" y="48640"/>
                </a:lnTo>
                <a:lnTo>
                  <a:pt x="54737" y="120903"/>
                </a:lnTo>
                <a:lnTo>
                  <a:pt x="163194" y="120903"/>
                </a:lnTo>
                <a:lnTo>
                  <a:pt x="163194" y="167386"/>
                </a:lnTo>
                <a:lnTo>
                  <a:pt x="54737" y="167386"/>
                </a:lnTo>
                <a:lnTo>
                  <a:pt x="54737" y="308483"/>
                </a:lnTo>
                <a:lnTo>
                  <a:pt x="0" y="308483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2204847" y="537337"/>
            <a:ext cx="224790" cy="313055"/>
          </a:xfrm>
          <a:custGeom>
            <a:avLst/>
            <a:gdLst/>
            <a:ahLst/>
            <a:cxnLst/>
            <a:rect l="l" t="t" r="r" b="b"/>
            <a:pathLst>
              <a:path w="224789" h="313055">
                <a:moveTo>
                  <a:pt x="0" y="0"/>
                </a:moveTo>
                <a:lnTo>
                  <a:pt x="26288" y="0"/>
                </a:lnTo>
                <a:lnTo>
                  <a:pt x="171957" y="186182"/>
                </a:lnTo>
                <a:lnTo>
                  <a:pt x="171957" y="0"/>
                </a:lnTo>
                <a:lnTo>
                  <a:pt x="224662" y="0"/>
                </a:lnTo>
                <a:lnTo>
                  <a:pt x="224662" y="312674"/>
                </a:lnTo>
                <a:lnTo>
                  <a:pt x="202310" y="312674"/>
                </a:lnTo>
                <a:lnTo>
                  <a:pt x="52577" y="117475"/>
                </a:lnTo>
                <a:lnTo>
                  <a:pt x="52577" y="308737"/>
                </a:lnTo>
                <a:lnTo>
                  <a:pt x="0" y="30873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1959482" y="537337"/>
            <a:ext cx="196850" cy="308610"/>
          </a:xfrm>
          <a:custGeom>
            <a:avLst/>
            <a:gdLst/>
            <a:ahLst/>
            <a:cxnLst/>
            <a:rect l="l" t="t" r="r" b="b"/>
            <a:pathLst>
              <a:path w="196850" h="308609">
                <a:moveTo>
                  <a:pt x="0" y="0"/>
                </a:moveTo>
                <a:lnTo>
                  <a:pt x="196850" y="0"/>
                </a:lnTo>
                <a:lnTo>
                  <a:pt x="196850" y="48640"/>
                </a:lnTo>
                <a:lnTo>
                  <a:pt x="54737" y="48640"/>
                </a:lnTo>
                <a:lnTo>
                  <a:pt x="54737" y="120903"/>
                </a:lnTo>
                <a:lnTo>
                  <a:pt x="156591" y="120903"/>
                </a:lnTo>
                <a:lnTo>
                  <a:pt x="156591" y="167386"/>
                </a:lnTo>
                <a:lnTo>
                  <a:pt x="54737" y="167386"/>
                </a:lnTo>
                <a:lnTo>
                  <a:pt x="54737" y="259841"/>
                </a:lnTo>
                <a:lnTo>
                  <a:pt x="194564" y="259841"/>
                </a:lnTo>
                <a:lnTo>
                  <a:pt x="194564" y="308483"/>
                </a:lnTo>
                <a:lnTo>
                  <a:pt x="0" y="308483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1610486" y="537337"/>
            <a:ext cx="315595" cy="313055"/>
          </a:xfrm>
          <a:custGeom>
            <a:avLst/>
            <a:gdLst/>
            <a:ahLst/>
            <a:cxnLst/>
            <a:rect l="l" t="t" r="r" b="b"/>
            <a:pathLst>
              <a:path w="315594" h="313055">
                <a:moveTo>
                  <a:pt x="62102" y="0"/>
                </a:moveTo>
                <a:lnTo>
                  <a:pt x="91186" y="0"/>
                </a:lnTo>
                <a:lnTo>
                  <a:pt x="157987" y="207772"/>
                </a:lnTo>
                <a:lnTo>
                  <a:pt x="223265" y="0"/>
                </a:lnTo>
                <a:lnTo>
                  <a:pt x="252094" y="0"/>
                </a:lnTo>
                <a:lnTo>
                  <a:pt x="315087" y="308737"/>
                </a:lnTo>
                <a:lnTo>
                  <a:pt x="262000" y="308737"/>
                </a:lnTo>
                <a:lnTo>
                  <a:pt x="229996" y="142366"/>
                </a:lnTo>
                <a:lnTo>
                  <a:pt x="167894" y="312674"/>
                </a:lnTo>
                <a:lnTo>
                  <a:pt x="148336" y="312674"/>
                </a:lnTo>
                <a:lnTo>
                  <a:pt x="86106" y="142366"/>
                </a:lnTo>
                <a:lnTo>
                  <a:pt x="52831" y="308737"/>
                </a:lnTo>
                <a:lnTo>
                  <a:pt x="0" y="308737"/>
                </a:lnTo>
                <a:lnTo>
                  <a:pt x="62102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1518538" y="537337"/>
            <a:ext cx="55244" cy="308610"/>
          </a:xfrm>
          <a:custGeom>
            <a:avLst/>
            <a:gdLst/>
            <a:ahLst/>
            <a:cxnLst/>
            <a:rect l="l" t="t" r="r" b="b"/>
            <a:pathLst>
              <a:path w="55244" h="308609">
                <a:moveTo>
                  <a:pt x="0" y="0"/>
                </a:moveTo>
                <a:lnTo>
                  <a:pt x="54737" y="0"/>
                </a:lnTo>
                <a:lnTo>
                  <a:pt x="54737" y="308483"/>
                </a:lnTo>
                <a:lnTo>
                  <a:pt x="0" y="308483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1008468" y="537337"/>
            <a:ext cx="197485" cy="308610"/>
          </a:xfrm>
          <a:custGeom>
            <a:avLst/>
            <a:gdLst/>
            <a:ahLst/>
            <a:cxnLst/>
            <a:rect l="l" t="t" r="r" b="b"/>
            <a:pathLst>
              <a:path w="197484" h="308609">
                <a:moveTo>
                  <a:pt x="0" y="0"/>
                </a:moveTo>
                <a:lnTo>
                  <a:pt x="196913" y="0"/>
                </a:lnTo>
                <a:lnTo>
                  <a:pt x="196913" y="48640"/>
                </a:lnTo>
                <a:lnTo>
                  <a:pt x="54762" y="48640"/>
                </a:lnTo>
                <a:lnTo>
                  <a:pt x="54762" y="120903"/>
                </a:lnTo>
                <a:lnTo>
                  <a:pt x="156679" y="120903"/>
                </a:lnTo>
                <a:lnTo>
                  <a:pt x="156679" y="167386"/>
                </a:lnTo>
                <a:lnTo>
                  <a:pt x="54762" y="167386"/>
                </a:lnTo>
                <a:lnTo>
                  <a:pt x="54762" y="259841"/>
                </a:lnTo>
                <a:lnTo>
                  <a:pt x="194589" y="259841"/>
                </a:lnTo>
                <a:lnTo>
                  <a:pt x="194589" y="308483"/>
                </a:lnTo>
                <a:lnTo>
                  <a:pt x="0" y="308483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755484" y="535177"/>
            <a:ext cx="205104" cy="311150"/>
          </a:xfrm>
          <a:custGeom>
            <a:avLst/>
            <a:gdLst/>
            <a:ahLst/>
            <a:cxnLst/>
            <a:rect l="l" t="t" r="r" b="b"/>
            <a:pathLst>
              <a:path w="205105" h="311150">
                <a:moveTo>
                  <a:pt x="64020" y="0"/>
                </a:moveTo>
                <a:lnTo>
                  <a:pt x="127277" y="5619"/>
                </a:lnTo>
                <a:lnTo>
                  <a:pt x="170903" y="22479"/>
                </a:lnTo>
                <a:lnTo>
                  <a:pt x="196249" y="51133"/>
                </a:lnTo>
                <a:lnTo>
                  <a:pt x="204698" y="92456"/>
                </a:lnTo>
                <a:lnTo>
                  <a:pt x="196880" y="138888"/>
                </a:lnTo>
                <a:lnTo>
                  <a:pt x="173426" y="172069"/>
                </a:lnTo>
                <a:lnTo>
                  <a:pt x="134334" y="191986"/>
                </a:lnTo>
                <a:lnTo>
                  <a:pt x="79603" y="198627"/>
                </a:lnTo>
                <a:lnTo>
                  <a:pt x="73431" y="198627"/>
                </a:lnTo>
                <a:lnTo>
                  <a:pt x="65151" y="198120"/>
                </a:lnTo>
                <a:lnTo>
                  <a:pt x="54762" y="197104"/>
                </a:lnTo>
                <a:lnTo>
                  <a:pt x="54762" y="310642"/>
                </a:lnTo>
                <a:lnTo>
                  <a:pt x="0" y="310642"/>
                </a:lnTo>
                <a:lnTo>
                  <a:pt x="0" y="2286"/>
                </a:lnTo>
                <a:lnTo>
                  <a:pt x="24538" y="1285"/>
                </a:lnTo>
                <a:lnTo>
                  <a:pt x="43387" y="571"/>
                </a:lnTo>
                <a:lnTo>
                  <a:pt x="56548" y="142"/>
                </a:lnTo>
                <a:lnTo>
                  <a:pt x="6402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4940427" y="534543"/>
            <a:ext cx="208279" cy="311785"/>
          </a:xfrm>
          <a:custGeom>
            <a:avLst/>
            <a:gdLst/>
            <a:ahLst/>
            <a:cxnLst/>
            <a:rect l="l" t="t" r="r" b="b"/>
            <a:pathLst>
              <a:path w="208279" h="311784">
                <a:moveTo>
                  <a:pt x="87375" y="0"/>
                </a:moveTo>
                <a:lnTo>
                  <a:pt x="130143" y="5143"/>
                </a:lnTo>
                <a:lnTo>
                  <a:pt x="174267" y="31956"/>
                </a:lnTo>
                <a:lnTo>
                  <a:pt x="189484" y="79248"/>
                </a:lnTo>
                <a:lnTo>
                  <a:pt x="187057" y="96583"/>
                </a:lnTo>
                <a:lnTo>
                  <a:pt x="179784" y="112013"/>
                </a:lnTo>
                <a:lnTo>
                  <a:pt x="167677" y="125539"/>
                </a:lnTo>
                <a:lnTo>
                  <a:pt x="150749" y="137160"/>
                </a:lnTo>
                <a:lnTo>
                  <a:pt x="175918" y="149808"/>
                </a:lnTo>
                <a:lnTo>
                  <a:pt x="193897" y="167767"/>
                </a:lnTo>
                <a:lnTo>
                  <a:pt x="204684" y="191059"/>
                </a:lnTo>
                <a:lnTo>
                  <a:pt x="208280" y="219710"/>
                </a:lnTo>
                <a:lnTo>
                  <a:pt x="206281" y="239666"/>
                </a:lnTo>
                <a:lnTo>
                  <a:pt x="176402" y="286512"/>
                </a:lnTo>
                <a:lnTo>
                  <a:pt x="140001" y="305085"/>
                </a:lnTo>
                <a:lnTo>
                  <a:pt x="94361" y="311277"/>
                </a:lnTo>
                <a:lnTo>
                  <a:pt x="0" y="311277"/>
                </a:lnTo>
                <a:lnTo>
                  <a:pt x="0" y="2921"/>
                </a:lnTo>
                <a:lnTo>
                  <a:pt x="28815" y="1660"/>
                </a:lnTo>
                <a:lnTo>
                  <a:pt x="52974" y="746"/>
                </a:lnTo>
                <a:lnTo>
                  <a:pt x="72491" y="188"/>
                </a:lnTo>
                <a:lnTo>
                  <a:pt x="87375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3181730" y="534162"/>
            <a:ext cx="551815" cy="316230"/>
          </a:xfrm>
          <a:custGeom>
            <a:avLst/>
            <a:gdLst/>
            <a:ahLst/>
            <a:cxnLst/>
            <a:rect l="l" t="t" r="r" b="b"/>
            <a:pathLst>
              <a:path w="551814" h="316230">
                <a:moveTo>
                  <a:pt x="85470" y="0"/>
                </a:moveTo>
                <a:lnTo>
                  <a:pt x="136884" y="5689"/>
                </a:lnTo>
                <a:lnTo>
                  <a:pt x="173593" y="22748"/>
                </a:lnTo>
                <a:lnTo>
                  <a:pt x="195609" y="51167"/>
                </a:lnTo>
                <a:lnTo>
                  <a:pt x="202945" y="90932"/>
                </a:lnTo>
                <a:lnTo>
                  <a:pt x="201943" y="104338"/>
                </a:lnTo>
                <a:lnTo>
                  <a:pt x="186817" y="140842"/>
                </a:lnTo>
                <a:lnTo>
                  <a:pt x="157688" y="167221"/>
                </a:lnTo>
                <a:lnTo>
                  <a:pt x="145922" y="172720"/>
                </a:lnTo>
                <a:lnTo>
                  <a:pt x="236473" y="310768"/>
                </a:lnTo>
                <a:lnTo>
                  <a:pt x="298322" y="3175"/>
                </a:lnTo>
                <a:lnTo>
                  <a:pt x="327406" y="3175"/>
                </a:lnTo>
                <a:lnTo>
                  <a:pt x="394207" y="210947"/>
                </a:lnTo>
                <a:lnTo>
                  <a:pt x="459485" y="3175"/>
                </a:lnTo>
                <a:lnTo>
                  <a:pt x="488315" y="3175"/>
                </a:lnTo>
                <a:lnTo>
                  <a:pt x="551307" y="311912"/>
                </a:lnTo>
                <a:lnTo>
                  <a:pt x="498220" y="311912"/>
                </a:lnTo>
                <a:lnTo>
                  <a:pt x="466217" y="145541"/>
                </a:lnTo>
                <a:lnTo>
                  <a:pt x="404114" y="315849"/>
                </a:lnTo>
                <a:lnTo>
                  <a:pt x="384556" y="315849"/>
                </a:lnTo>
                <a:lnTo>
                  <a:pt x="322326" y="145541"/>
                </a:lnTo>
                <a:lnTo>
                  <a:pt x="289052" y="311912"/>
                </a:lnTo>
                <a:lnTo>
                  <a:pt x="236219" y="311912"/>
                </a:lnTo>
                <a:lnTo>
                  <a:pt x="236219" y="311658"/>
                </a:lnTo>
                <a:lnTo>
                  <a:pt x="173863" y="311658"/>
                </a:lnTo>
                <a:lnTo>
                  <a:pt x="91567" y="184276"/>
                </a:lnTo>
                <a:lnTo>
                  <a:pt x="84754" y="184110"/>
                </a:lnTo>
                <a:lnTo>
                  <a:pt x="76692" y="183800"/>
                </a:lnTo>
                <a:lnTo>
                  <a:pt x="67367" y="183348"/>
                </a:lnTo>
                <a:lnTo>
                  <a:pt x="56768" y="182752"/>
                </a:lnTo>
                <a:lnTo>
                  <a:pt x="56768" y="311658"/>
                </a:lnTo>
                <a:lnTo>
                  <a:pt x="0" y="311658"/>
                </a:lnTo>
                <a:lnTo>
                  <a:pt x="0" y="3175"/>
                </a:lnTo>
                <a:lnTo>
                  <a:pt x="3931" y="3077"/>
                </a:lnTo>
                <a:lnTo>
                  <a:pt x="11160" y="2778"/>
                </a:lnTo>
                <a:lnTo>
                  <a:pt x="21699" y="2264"/>
                </a:lnTo>
                <a:lnTo>
                  <a:pt x="35560" y="1524"/>
                </a:lnTo>
                <a:lnTo>
                  <a:pt x="50252" y="857"/>
                </a:lnTo>
                <a:lnTo>
                  <a:pt x="63468" y="380"/>
                </a:lnTo>
                <a:lnTo>
                  <a:pt x="75207" y="95"/>
                </a:lnTo>
                <a:lnTo>
                  <a:pt x="8547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4530344" y="533145"/>
            <a:ext cx="271145" cy="313055"/>
          </a:xfrm>
          <a:custGeom>
            <a:avLst/>
            <a:gdLst/>
            <a:ahLst/>
            <a:cxnLst/>
            <a:rect l="l" t="t" r="r" b="b"/>
            <a:pathLst>
              <a:path w="271145" h="313055">
                <a:moveTo>
                  <a:pt x="123062" y="0"/>
                </a:moveTo>
                <a:lnTo>
                  <a:pt x="147065" y="0"/>
                </a:lnTo>
                <a:lnTo>
                  <a:pt x="271017" y="312674"/>
                </a:lnTo>
                <a:lnTo>
                  <a:pt x="210565" y="312674"/>
                </a:lnTo>
                <a:lnTo>
                  <a:pt x="188086" y="250189"/>
                </a:lnTo>
                <a:lnTo>
                  <a:pt x="82422" y="250189"/>
                </a:lnTo>
                <a:lnTo>
                  <a:pt x="60959" y="312674"/>
                </a:lnTo>
                <a:lnTo>
                  <a:pt x="0" y="312674"/>
                </a:lnTo>
                <a:lnTo>
                  <a:pt x="123062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1239100" y="532002"/>
            <a:ext cx="234950" cy="319405"/>
          </a:xfrm>
          <a:custGeom>
            <a:avLst/>
            <a:gdLst/>
            <a:ahLst/>
            <a:cxnLst/>
            <a:rect l="l" t="t" r="r" b="b"/>
            <a:pathLst>
              <a:path w="234950" h="319405">
                <a:moveTo>
                  <a:pt x="141262" y="0"/>
                </a:moveTo>
                <a:lnTo>
                  <a:pt x="166503" y="1357"/>
                </a:lnTo>
                <a:lnTo>
                  <a:pt x="189077" y="5429"/>
                </a:lnTo>
                <a:lnTo>
                  <a:pt x="208984" y="12215"/>
                </a:lnTo>
                <a:lnTo>
                  <a:pt x="226225" y="21717"/>
                </a:lnTo>
                <a:lnTo>
                  <a:pt x="203619" y="67056"/>
                </a:lnTo>
                <a:lnTo>
                  <a:pt x="193072" y="58981"/>
                </a:lnTo>
                <a:lnTo>
                  <a:pt x="179727" y="53228"/>
                </a:lnTo>
                <a:lnTo>
                  <a:pt x="163596" y="49785"/>
                </a:lnTo>
                <a:lnTo>
                  <a:pt x="144691" y="48641"/>
                </a:lnTo>
                <a:lnTo>
                  <a:pt x="126307" y="50665"/>
                </a:lnTo>
                <a:lnTo>
                  <a:pt x="81445" y="81025"/>
                </a:lnTo>
                <a:lnTo>
                  <a:pt x="62982" y="117633"/>
                </a:lnTo>
                <a:lnTo>
                  <a:pt x="56807" y="162813"/>
                </a:lnTo>
                <a:lnTo>
                  <a:pt x="58235" y="186295"/>
                </a:lnTo>
                <a:lnTo>
                  <a:pt x="69665" y="225589"/>
                </a:lnTo>
                <a:lnTo>
                  <a:pt x="106337" y="263144"/>
                </a:lnTo>
                <a:lnTo>
                  <a:pt x="140627" y="270383"/>
                </a:lnTo>
                <a:lnTo>
                  <a:pt x="161250" y="268450"/>
                </a:lnTo>
                <a:lnTo>
                  <a:pt x="179504" y="262636"/>
                </a:lnTo>
                <a:lnTo>
                  <a:pt x="195401" y="252916"/>
                </a:lnTo>
                <a:lnTo>
                  <a:pt x="208953" y="239268"/>
                </a:lnTo>
                <a:lnTo>
                  <a:pt x="234353" y="283463"/>
                </a:lnTo>
                <a:lnTo>
                  <a:pt x="215658" y="299039"/>
                </a:lnTo>
                <a:lnTo>
                  <a:pt x="193093" y="310149"/>
                </a:lnTo>
                <a:lnTo>
                  <a:pt x="166648" y="316807"/>
                </a:lnTo>
                <a:lnTo>
                  <a:pt x="136309" y="319024"/>
                </a:lnTo>
                <a:lnTo>
                  <a:pt x="105735" y="316376"/>
                </a:lnTo>
                <a:lnTo>
                  <a:pt x="55495" y="295128"/>
                </a:lnTo>
                <a:lnTo>
                  <a:pt x="20156" y="253307"/>
                </a:lnTo>
                <a:lnTo>
                  <a:pt x="2237" y="195343"/>
                </a:lnTo>
                <a:lnTo>
                  <a:pt x="0" y="160527"/>
                </a:lnTo>
                <a:lnTo>
                  <a:pt x="2478" y="127718"/>
                </a:lnTo>
                <a:lnTo>
                  <a:pt x="22309" y="70481"/>
                </a:lnTo>
                <a:lnTo>
                  <a:pt x="60930" y="25931"/>
                </a:lnTo>
                <a:lnTo>
                  <a:pt x="111706" y="2881"/>
                </a:lnTo>
                <a:lnTo>
                  <a:pt x="141262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519772" y="532002"/>
            <a:ext cx="187325" cy="319405"/>
          </a:xfrm>
          <a:custGeom>
            <a:avLst/>
            <a:gdLst/>
            <a:ahLst/>
            <a:cxnLst/>
            <a:rect l="l" t="t" r="r" b="b"/>
            <a:pathLst>
              <a:path w="187325" h="319405">
                <a:moveTo>
                  <a:pt x="94132" y="0"/>
                </a:moveTo>
                <a:lnTo>
                  <a:pt x="119100" y="1260"/>
                </a:lnTo>
                <a:lnTo>
                  <a:pt x="140512" y="5032"/>
                </a:lnTo>
                <a:lnTo>
                  <a:pt x="158372" y="11304"/>
                </a:lnTo>
                <a:lnTo>
                  <a:pt x="172681" y="20066"/>
                </a:lnTo>
                <a:lnTo>
                  <a:pt x="156044" y="67183"/>
                </a:lnTo>
                <a:lnTo>
                  <a:pt x="141419" y="58181"/>
                </a:lnTo>
                <a:lnTo>
                  <a:pt x="126401" y="51752"/>
                </a:lnTo>
                <a:lnTo>
                  <a:pt x="110991" y="47894"/>
                </a:lnTo>
                <a:lnTo>
                  <a:pt x="95186" y="46609"/>
                </a:lnTo>
                <a:lnTo>
                  <a:pt x="86242" y="47230"/>
                </a:lnTo>
                <a:lnTo>
                  <a:pt x="56034" y="74930"/>
                </a:lnTo>
                <a:lnTo>
                  <a:pt x="55384" y="82550"/>
                </a:lnTo>
                <a:lnTo>
                  <a:pt x="59056" y="95986"/>
                </a:lnTo>
                <a:lnTo>
                  <a:pt x="70072" y="109648"/>
                </a:lnTo>
                <a:lnTo>
                  <a:pt x="88431" y="123572"/>
                </a:lnTo>
                <a:lnTo>
                  <a:pt x="114134" y="137795"/>
                </a:lnTo>
                <a:lnTo>
                  <a:pt x="128534" y="145194"/>
                </a:lnTo>
                <a:lnTo>
                  <a:pt x="140774" y="152320"/>
                </a:lnTo>
                <a:lnTo>
                  <a:pt x="170835" y="179419"/>
                </a:lnTo>
                <a:lnTo>
                  <a:pt x="186343" y="222954"/>
                </a:lnTo>
                <a:lnTo>
                  <a:pt x="186791" y="233172"/>
                </a:lnTo>
                <a:lnTo>
                  <a:pt x="184941" y="251102"/>
                </a:lnTo>
                <a:lnTo>
                  <a:pt x="157200" y="294894"/>
                </a:lnTo>
                <a:lnTo>
                  <a:pt x="122586" y="313007"/>
                </a:lnTo>
                <a:lnTo>
                  <a:pt x="77914" y="319024"/>
                </a:lnTo>
                <a:lnTo>
                  <a:pt x="56857" y="317640"/>
                </a:lnTo>
                <a:lnTo>
                  <a:pt x="36852" y="313483"/>
                </a:lnTo>
                <a:lnTo>
                  <a:pt x="17899" y="306540"/>
                </a:lnTo>
                <a:lnTo>
                  <a:pt x="0" y="296799"/>
                </a:lnTo>
                <a:lnTo>
                  <a:pt x="20205" y="247650"/>
                </a:lnTo>
                <a:lnTo>
                  <a:pt x="36360" y="257631"/>
                </a:lnTo>
                <a:lnTo>
                  <a:pt x="52381" y="264731"/>
                </a:lnTo>
                <a:lnTo>
                  <a:pt x="68268" y="268974"/>
                </a:lnTo>
                <a:lnTo>
                  <a:pt x="84023" y="270383"/>
                </a:lnTo>
                <a:lnTo>
                  <a:pt x="105118" y="268285"/>
                </a:lnTo>
                <a:lnTo>
                  <a:pt x="120188" y="261985"/>
                </a:lnTo>
                <a:lnTo>
                  <a:pt x="129230" y="251469"/>
                </a:lnTo>
                <a:lnTo>
                  <a:pt x="132245" y="236727"/>
                </a:lnTo>
                <a:lnTo>
                  <a:pt x="131535" y="228917"/>
                </a:lnTo>
                <a:lnTo>
                  <a:pt x="103476" y="191468"/>
                </a:lnTo>
                <a:lnTo>
                  <a:pt x="57720" y="166022"/>
                </a:lnTo>
                <a:lnTo>
                  <a:pt x="44323" y="158321"/>
                </a:lnTo>
                <a:lnTo>
                  <a:pt x="15314" y="132683"/>
                </a:lnTo>
                <a:lnTo>
                  <a:pt x="1036" y="92390"/>
                </a:lnTo>
                <a:lnTo>
                  <a:pt x="622" y="83058"/>
                </a:lnTo>
                <a:lnTo>
                  <a:pt x="2260" y="65912"/>
                </a:lnTo>
                <a:lnTo>
                  <a:pt x="26847" y="23622"/>
                </a:lnTo>
                <a:lnTo>
                  <a:pt x="74525" y="1476"/>
                </a:lnTo>
                <a:lnTo>
                  <a:pt x="94132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5893434" y="531876"/>
            <a:ext cx="269875" cy="319405"/>
          </a:xfrm>
          <a:custGeom>
            <a:avLst/>
            <a:gdLst/>
            <a:ahLst/>
            <a:cxnLst/>
            <a:rect l="l" t="t" r="r" b="b"/>
            <a:pathLst>
              <a:path w="269875" h="319405">
                <a:moveTo>
                  <a:pt x="132587" y="0"/>
                </a:moveTo>
                <a:lnTo>
                  <a:pt x="191357" y="10302"/>
                </a:lnTo>
                <a:lnTo>
                  <a:pt x="234314" y="41275"/>
                </a:lnTo>
                <a:lnTo>
                  <a:pt x="260715" y="90805"/>
                </a:lnTo>
                <a:lnTo>
                  <a:pt x="269493" y="157099"/>
                </a:lnTo>
                <a:lnTo>
                  <a:pt x="267206" y="192434"/>
                </a:lnTo>
                <a:lnTo>
                  <a:pt x="248866" y="251628"/>
                </a:lnTo>
                <a:lnTo>
                  <a:pt x="212478" y="294558"/>
                </a:lnTo>
                <a:lnTo>
                  <a:pt x="160281" y="316414"/>
                </a:lnTo>
                <a:lnTo>
                  <a:pt x="128397" y="319150"/>
                </a:lnTo>
                <a:lnTo>
                  <a:pt x="99155" y="316456"/>
                </a:lnTo>
                <a:lnTo>
                  <a:pt x="51530" y="294826"/>
                </a:lnTo>
                <a:lnTo>
                  <a:pt x="18645" y="252128"/>
                </a:lnTo>
                <a:lnTo>
                  <a:pt x="2071" y="192744"/>
                </a:lnTo>
                <a:lnTo>
                  <a:pt x="0" y="157099"/>
                </a:lnTo>
                <a:lnTo>
                  <a:pt x="2242" y="125406"/>
                </a:lnTo>
                <a:lnTo>
                  <a:pt x="20252" y="69641"/>
                </a:lnTo>
                <a:lnTo>
                  <a:pt x="55667" y="25610"/>
                </a:lnTo>
                <a:lnTo>
                  <a:pt x="103915" y="2837"/>
                </a:lnTo>
                <a:lnTo>
                  <a:pt x="132587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3883278" y="531876"/>
            <a:ext cx="269875" cy="319405"/>
          </a:xfrm>
          <a:custGeom>
            <a:avLst/>
            <a:gdLst/>
            <a:ahLst/>
            <a:cxnLst/>
            <a:rect l="l" t="t" r="r" b="b"/>
            <a:pathLst>
              <a:path w="269875" h="319405">
                <a:moveTo>
                  <a:pt x="132587" y="0"/>
                </a:moveTo>
                <a:lnTo>
                  <a:pt x="191357" y="10302"/>
                </a:lnTo>
                <a:lnTo>
                  <a:pt x="234315" y="41275"/>
                </a:lnTo>
                <a:lnTo>
                  <a:pt x="260715" y="90805"/>
                </a:lnTo>
                <a:lnTo>
                  <a:pt x="269494" y="157099"/>
                </a:lnTo>
                <a:lnTo>
                  <a:pt x="267206" y="192434"/>
                </a:lnTo>
                <a:lnTo>
                  <a:pt x="248866" y="251628"/>
                </a:lnTo>
                <a:lnTo>
                  <a:pt x="212478" y="294558"/>
                </a:lnTo>
                <a:lnTo>
                  <a:pt x="160281" y="316414"/>
                </a:lnTo>
                <a:lnTo>
                  <a:pt x="128397" y="319150"/>
                </a:lnTo>
                <a:lnTo>
                  <a:pt x="99155" y="316456"/>
                </a:lnTo>
                <a:lnTo>
                  <a:pt x="51530" y="294826"/>
                </a:lnTo>
                <a:lnTo>
                  <a:pt x="18645" y="252128"/>
                </a:lnTo>
                <a:lnTo>
                  <a:pt x="2071" y="192744"/>
                </a:lnTo>
                <a:lnTo>
                  <a:pt x="0" y="157099"/>
                </a:lnTo>
                <a:lnTo>
                  <a:pt x="2242" y="125406"/>
                </a:lnTo>
                <a:lnTo>
                  <a:pt x="20252" y="69641"/>
                </a:lnTo>
                <a:lnTo>
                  <a:pt x="55667" y="25610"/>
                </a:lnTo>
                <a:lnTo>
                  <a:pt x="103915" y="2837"/>
                </a:lnTo>
                <a:lnTo>
                  <a:pt x="132587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2863723" y="531876"/>
            <a:ext cx="269875" cy="319405"/>
          </a:xfrm>
          <a:custGeom>
            <a:avLst/>
            <a:gdLst/>
            <a:ahLst/>
            <a:cxnLst/>
            <a:rect l="l" t="t" r="r" b="b"/>
            <a:pathLst>
              <a:path w="269875" h="319405">
                <a:moveTo>
                  <a:pt x="132587" y="0"/>
                </a:moveTo>
                <a:lnTo>
                  <a:pt x="191357" y="10302"/>
                </a:lnTo>
                <a:lnTo>
                  <a:pt x="234314" y="41275"/>
                </a:lnTo>
                <a:lnTo>
                  <a:pt x="260715" y="90805"/>
                </a:lnTo>
                <a:lnTo>
                  <a:pt x="269494" y="157099"/>
                </a:lnTo>
                <a:lnTo>
                  <a:pt x="267206" y="192434"/>
                </a:lnTo>
                <a:lnTo>
                  <a:pt x="248866" y="251628"/>
                </a:lnTo>
                <a:lnTo>
                  <a:pt x="212478" y="294558"/>
                </a:lnTo>
                <a:lnTo>
                  <a:pt x="160281" y="316414"/>
                </a:lnTo>
                <a:lnTo>
                  <a:pt x="128396" y="319150"/>
                </a:lnTo>
                <a:lnTo>
                  <a:pt x="99155" y="316456"/>
                </a:lnTo>
                <a:lnTo>
                  <a:pt x="51530" y="294826"/>
                </a:lnTo>
                <a:lnTo>
                  <a:pt x="18645" y="252128"/>
                </a:lnTo>
                <a:lnTo>
                  <a:pt x="2071" y="192744"/>
                </a:lnTo>
                <a:lnTo>
                  <a:pt x="0" y="157099"/>
                </a:lnTo>
                <a:lnTo>
                  <a:pt x="2242" y="125406"/>
                </a:lnTo>
                <a:lnTo>
                  <a:pt x="20252" y="69641"/>
                </a:lnTo>
                <a:lnTo>
                  <a:pt x="55667" y="25610"/>
                </a:lnTo>
                <a:lnTo>
                  <a:pt x="103915" y="2837"/>
                </a:lnTo>
                <a:lnTo>
                  <a:pt x="132587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534504" y="1050163"/>
            <a:ext cx="2109508" cy="31902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1664080" y="1145539"/>
            <a:ext cx="74295" cy="114300"/>
          </a:xfrm>
          <a:custGeom>
            <a:avLst/>
            <a:gdLst/>
            <a:ahLst/>
            <a:cxnLst/>
            <a:rect l="l" t="t" r="r" b="b"/>
            <a:pathLst>
              <a:path w="74294" h="114300">
                <a:moveTo>
                  <a:pt x="37083" y="0"/>
                </a:moveTo>
                <a:lnTo>
                  <a:pt x="0" y="114046"/>
                </a:lnTo>
                <a:lnTo>
                  <a:pt x="74168" y="114046"/>
                </a:lnTo>
                <a:lnTo>
                  <a:pt x="37083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2447163" y="1055497"/>
            <a:ext cx="196850" cy="308610"/>
          </a:xfrm>
          <a:custGeom>
            <a:avLst/>
            <a:gdLst/>
            <a:ahLst/>
            <a:cxnLst/>
            <a:rect l="l" t="t" r="r" b="b"/>
            <a:pathLst>
              <a:path w="196850" h="308609">
                <a:moveTo>
                  <a:pt x="0" y="0"/>
                </a:moveTo>
                <a:lnTo>
                  <a:pt x="196850" y="0"/>
                </a:lnTo>
                <a:lnTo>
                  <a:pt x="196850" y="48640"/>
                </a:lnTo>
                <a:lnTo>
                  <a:pt x="54737" y="48640"/>
                </a:lnTo>
                <a:lnTo>
                  <a:pt x="54737" y="120903"/>
                </a:lnTo>
                <a:lnTo>
                  <a:pt x="156591" y="120903"/>
                </a:lnTo>
                <a:lnTo>
                  <a:pt x="156591" y="167386"/>
                </a:lnTo>
                <a:lnTo>
                  <a:pt x="54737" y="167386"/>
                </a:lnTo>
                <a:lnTo>
                  <a:pt x="54737" y="259841"/>
                </a:lnTo>
                <a:lnTo>
                  <a:pt x="194563" y="259841"/>
                </a:lnTo>
                <a:lnTo>
                  <a:pt x="194563" y="308482"/>
                </a:lnTo>
                <a:lnTo>
                  <a:pt x="0" y="30848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1869567" y="1055497"/>
            <a:ext cx="224790" cy="313055"/>
          </a:xfrm>
          <a:custGeom>
            <a:avLst/>
            <a:gdLst/>
            <a:ahLst/>
            <a:cxnLst/>
            <a:rect l="l" t="t" r="r" b="b"/>
            <a:pathLst>
              <a:path w="224789" h="313055">
                <a:moveTo>
                  <a:pt x="0" y="0"/>
                </a:moveTo>
                <a:lnTo>
                  <a:pt x="26288" y="0"/>
                </a:lnTo>
                <a:lnTo>
                  <a:pt x="171957" y="186181"/>
                </a:lnTo>
                <a:lnTo>
                  <a:pt x="171957" y="0"/>
                </a:lnTo>
                <a:lnTo>
                  <a:pt x="224662" y="0"/>
                </a:lnTo>
                <a:lnTo>
                  <a:pt x="224662" y="312674"/>
                </a:lnTo>
                <a:lnTo>
                  <a:pt x="202310" y="312674"/>
                </a:lnTo>
                <a:lnTo>
                  <a:pt x="52577" y="117475"/>
                </a:lnTo>
                <a:lnTo>
                  <a:pt x="52577" y="308737"/>
                </a:lnTo>
                <a:lnTo>
                  <a:pt x="0" y="30873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1302638" y="1055497"/>
            <a:ext cx="231775" cy="308610"/>
          </a:xfrm>
          <a:custGeom>
            <a:avLst/>
            <a:gdLst/>
            <a:ahLst/>
            <a:cxnLst/>
            <a:rect l="l" t="t" r="r" b="b"/>
            <a:pathLst>
              <a:path w="231775" h="308609">
                <a:moveTo>
                  <a:pt x="0" y="0"/>
                </a:moveTo>
                <a:lnTo>
                  <a:pt x="54737" y="0"/>
                </a:lnTo>
                <a:lnTo>
                  <a:pt x="54737" y="120903"/>
                </a:lnTo>
                <a:lnTo>
                  <a:pt x="177546" y="120903"/>
                </a:lnTo>
                <a:lnTo>
                  <a:pt x="177546" y="0"/>
                </a:lnTo>
                <a:lnTo>
                  <a:pt x="231648" y="0"/>
                </a:lnTo>
                <a:lnTo>
                  <a:pt x="231648" y="308482"/>
                </a:lnTo>
                <a:lnTo>
                  <a:pt x="177546" y="308482"/>
                </a:lnTo>
                <a:lnTo>
                  <a:pt x="177546" y="169544"/>
                </a:lnTo>
                <a:lnTo>
                  <a:pt x="54737" y="169544"/>
                </a:lnTo>
                <a:lnTo>
                  <a:pt x="54737" y="308482"/>
                </a:lnTo>
                <a:lnTo>
                  <a:pt x="0" y="30848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534504" y="1055497"/>
            <a:ext cx="197485" cy="308610"/>
          </a:xfrm>
          <a:custGeom>
            <a:avLst/>
            <a:gdLst/>
            <a:ahLst/>
            <a:cxnLst/>
            <a:rect l="l" t="t" r="r" b="b"/>
            <a:pathLst>
              <a:path w="197484" h="308609">
                <a:moveTo>
                  <a:pt x="0" y="0"/>
                </a:moveTo>
                <a:lnTo>
                  <a:pt x="196900" y="0"/>
                </a:lnTo>
                <a:lnTo>
                  <a:pt x="196900" y="48640"/>
                </a:lnTo>
                <a:lnTo>
                  <a:pt x="54762" y="48640"/>
                </a:lnTo>
                <a:lnTo>
                  <a:pt x="54762" y="120903"/>
                </a:lnTo>
                <a:lnTo>
                  <a:pt x="156679" y="120903"/>
                </a:lnTo>
                <a:lnTo>
                  <a:pt x="156679" y="167386"/>
                </a:lnTo>
                <a:lnTo>
                  <a:pt x="54762" y="167386"/>
                </a:lnTo>
                <a:lnTo>
                  <a:pt x="54762" y="259841"/>
                </a:lnTo>
                <a:lnTo>
                  <a:pt x="194589" y="259841"/>
                </a:lnTo>
                <a:lnTo>
                  <a:pt x="194589" y="308482"/>
                </a:lnTo>
                <a:lnTo>
                  <a:pt x="0" y="30848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749338" y="1055242"/>
            <a:ext cx="257175" cy="309245"/>
          </a:xfrm>
          <a:custGeom>
            <a:avLst/>
            <a:gdLst/>
            <a:ahLst/>
            <a:cxnLst/>
            <a:rect l="l" t="t" r="r" b="b"/>
            <a:pathLst>
              <a:path w="257175" h="309244">
                <a:moveTo>
                  <a:pt x="7365" y="0"/>
                </a:moveTo>
                <a:lnTo>
                  <a:pt x="63385" y="254"/>
                </a:lnTo>
                <a:lnTo>
                  <a:pt x="125933" y="104521"/>
                </a:lnTo>
                <a:lnTo>
                  <a:pt x="194792" y="254"/>
                </a:lnTo>
                <a:lnTo>
                  <a:pt x="252082" y="254"/>
                </a:lnTo>
                <a:lnTo>
                  <a:pt x="154368" y="149733"/>
                </a:lnTo>
                <a:lnTo>
                  <a:pt x="256921" y="308737"/>
                </a:lnTo>
                <a:lnTo>
                  <a:pt x="197319" y="308737"/>
                </a:lnTo>
                <a:lnTo>
                  <a:pt x="124459" y="197739"/>
                </a:lnTo>
                <a:lnTo>
                  <a:pt x="57073" y="308737"/>
                </a:lnTo>
                <a:lnTo>
                  <a:pt x="0" y="308737"/>
                </a:lnTo>
                <a:lnTo>
                  <a:pt x="92443" y="148844"/>
                </a:lnTo>
                <a:lnTo>
                  <a:pt x="7365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1566163" y="1051305"/>
            <a:ext cx="271145" cy="313055"/>
          </a:xfrm>
          <a:custGeom>
            <a:avLst/>
            <a:gdLst/>
            <a:ahLst/>
            <a:cxnLst/>
            <a:rect l="l" t="t" r="r" b="b"/>
            <a:pathLst>
              <a:path w="271144" h="313055">
                <a:moveTo>
                  <a:pt x="123062" y="0"/>
                </a:moveTo>
                <a:lnTo>
                  <a:pt x="147066" y="0"/>
                </a:lnTo>
                <a:lnTo>
                  <a:pt x="271018" y="312674"/>
                </a:lnTo>
                <a:lnTo>
                  <a:pt x="210566" y="312674"/>
                </a:lnTo>
                <a:lnTo>
                  <a:pt x="188087" y="250190"/>
                </a:lnTo>
                <a:lnTo>
                  <a:pt x="82423" y="250190"/>
                </a:lnTo>
                <a:lnTo>
                  <a:pt x="60960" y="312674"/>
                </a:lnTo>
                <a:lnTo>
                  <a:pt x="0" y="312674"/>
                </a:lnTo>
                <a:lnTo>
                  <a:pt x="123062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2142870" y="1050163"/>
            <a:ext cx="255904" cy="319405"/>
          </a:xfrm>
          <a:custGeom>
            <a:avLst/>
            <a:gdLst/>
            <a:ahLst/>
            <a:cxnLst/>
            <a:rect l="l" t="t" r="r" b="b"/>
            <a:pathLst>
              <a:path w="255905" h="319405">
                <a:moveTo>
                  <a:pt x="156210" y="0"/>
                </a:moveTo>
                <a:lnTo>
                  <a:pt x="180615" y="1903"/>
                </a:lnTo>
                <a:lnTo>
                  <a:pt x="203152" y="7604"/>
                </a:lnTo>
                <a:lnTo>
                  <a:pt x="223807" y="17091"/>
                </a:lnTo>
                <a:lnTo>
                  <a:pt x="242570" y="30352"/>
                </a:lnTo>
                <a:lnTo>
                  <a:pt x="219583" y="74422"/>
                </a:lnTo>
                <a:lnTo>
                  <a:pt x="214080" y="70062"/>
                </a:lnTo>
                <a:lnTo>
                  <a:pt x="207279" y="65738"/>
                </a:lnTo>
                <a:lnTo>
                  <a:pt x="170910" y="50799"/>
                </a:lnTo>
                <a:lnTo>
                  <a:pt x="154940" y="48640"/>
                </a:lnTo>
                <a:lnTo>
                  <a:pt x="133387" y="50569"/>
                </a:lnTo>
                <a:lnTo>
                  <a:pt x="97522" y="66000"/>
                </a:lnTo>
                <a:lnTo>
                  <a:pt x="71610" y="96242"/>
                </a:lnTo>
                <a:lnTo>
                  <a:pt x="58414" y="137580"/>
                </a:lnTo>
                <a:lnTo>
                  <a:pt x="56768" y="162178"/>
                </a:lnTo>
                <a:lnTo>
                  <a:pt x="58388" y="185590"/>
                </a:lnTo>
                <a:lnTo>
                  <a:pt x="71342" y="224936"/>
                </a:lnTo>
                <a:lnTo>
                  <a:pt x="96704" y="253827"/>
                </a:lnTo>
                <a:lnTo>
                  <a:pt x="152908" y="270383"/>
                </a:lnTo>
                <a:lnTo>
                  <a:pt x="166858" y="269382"/>
                </a:lnTo>
                <a:lnTo>
                  <a:pt x="201041" y="193801"/>
                </a:lnTo>
                <a:lnTo>
                  <a:pt x="158369" y="193801"/>
                </a:lnTo>
                <a:lnTo>
                  <a:pt x="158369" y="147065"/>
                </a:lnTo>
                <a:lnTo>
                  <a:pt x="255778" y="147065"/>
                </a:lnTo>
                <a:lnTo>
                  <a:pt x="255778" y="285114"/>
                </a:lnTo>
                <a:lnTo>
                  <a:pt x="220094" y="305206"/>
                </a:lnTo>
                <a:lnTo>
                  <a:pt x="174593" y="316817"/>
                </a:lnTo>
                <a:lnTo>
                  <a:pt x="144018" y="319024"/>
                </a:lnTo>
                <a:lnTo>
                  <a:pt x="112585" y="316309"/>
                </a:lnTo>
                <a:lnTo>
                  <a:pt x="60007" y="294592"/>
                </a:lnTo>
                <a:lnTo>
                  <a:pt x="21859" y="252112"/>
                </a:lnTo>
                <a:lnTo>
                  <a:pt x="2428" y="194633"/>
                </a:lnTo>
                <a:lnTo>
                  <a:pt x="0" y="160654"/>
                </a:lnTo>
                <a:lnTo>
                  <a:pt x="2643" y="126678"/>
                </a:lnTo>
                <a:lnTo>
                  <a:pt x="23788" y="68679"/>
                </a:lnTo>
                <a:lnTo>
                  <a:pt x="65270" y="25128"/>
                </a:lnTo>
                <a:lnTo>
                  <a:pt x="122229" y="2788"/>
                </a:lnTo>
                <a:lnTo>
                  <a:pt x="15621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1024216" y="1050163"/>
            <a:ext cx="234950" cy="319405"/>
          </a:xfrm>
          <a:custGeom>
            <a:avLst/>
            <a:gdLst/>
            <a:ahLst/>
            <a:cxnLst/>
            <a:rect l="l" t="t" r="r" b="b"/>
            <a:pathLst>
              <a:path w="234950" h="319405">
                <a:moveTo>
                  <a:pt x="141300" y="0"/>
                </a:moveTo>
                <a:lnTo>
                  <a:pt x="166506" y="1357"/>
                </a:lnTo>
                <a:lnTo>
                  <a:pt x="189052" y="5429"/>
                </a:lnTo>
                <a:lnTo>
                  <a:pt x="208940" y="12215"/>
                </a:lnTo>
                <a:lnTo>
                  <a:pt x="226174" y="21716"/>
                </a:lnTo>
                <a:lnTo>
                  <a:pt x="203631" y="67056"/>
                </a:lnTo>
                <a:lnTo>
                  <a:pt x="193080" y="58981"/>
                </a:lnTo>
                <a:lnTo>
                  <a:pt x="179735" y="53228"/>
                </a:lnTo>
                <a:lnTo>
                  <a:pt x="163596" y="49785"/>
                </a:lnTo>
                <a:lnTo>
                  <a:pt x="144665" y="48640"/>
                </a:lnTo>
                <a:lnTo>
                  <a:pt x="126265" y="50665"/>
                </a:lnTo>
                <a:lnTo>
                  <a:pt x="81495" y="81025"/>
                </a:lnTo>
                <a:lnTo>
                  <a:pt x="63014" y="117633"/>
                </a:lnTo>
                <a:lnTo>
                  <a:pt x="56857" y="162813"/>
                </a:lnTo>
                <a:lnTo>
                  <a:pt x="58284" y="186295"/>
                </a:lnTo>
                <a:lnTo>
                  <a:pt x="69705" y="225589"/>
                </a:lnTo>
                <a:lnTo>
                  <a:pt x="106365" y="263144"/>
                </a:lnTo>
                <a:lnTo>
                  <a:pt x="140665" y="270383"/>
                </a:lnTo>
                <a:lnTo>
                  <a:pt x="161282" y="268450"/>
                </a:lnTo>
                <a:lnTo>
                  <a:pt x="179527" y="262636"/>
                </a:lnTo>
                <a:lnTo>
                  <a:pt x="195400" y="252916"/>
                </a:lnTo>
                <a:lnTo>
                  <a:pt x="208902" y="239267"/>
                </a:lnTo>
                <a:lnTo>
                  <a:pt x="234378" y="283463"/>
                </a:lnTo>
                <a:lnTo>
                  <a:pt x="215693" y="299039"/>
                </a:lnTo>
                <a:lnTo>
                  <a:pt x="193108" y="310149"/>
                </a:lnTo>
                <a:lnTo>
                  <a:pt x="166625" y="316807"/>
                </a:lnTo>
                <a:lnTo>
                  <a:pt x="136245" y="319024"/>
                </a:lnTo>
                <a:lnTo>
                  <a:pt x="105722" y="316376"/>
                </a:lnTo>
                <a:lnTo>
                  <a:pt x="55501" y="295128"/>
                </a:lnTo>
                <a:lnTo>
                  <a:pt x="20134" y="253307"/>
                </a:lnTo>
                <a:lnTo>
                  <a:pt x="2236" y="195343"/>
                </a:lnTo>
                <a:lnTo>
                  <a:pt x="0" y="160527"/>
                </a:lnTo>
                <a:lnTo>
                  <a:pt x="2479" y="127718"/>
                </a:lnTo>
                <a:lnTo>
                  <a:pt x="22320" y="70481"/>
                </a:lnTo>
                <a:lnTo>
                  <a:pt x="60925" y="25931"/>
                </a:lnTo>
                <a:lnTo>
                  <a:pt x="111732" y="2881"/>
                </a:lnTo>
                <a:lnTo>
                  <a:pt x="14130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500037" y="1565275"/>
            <a:ext cx="0" cy="4299585"/>
          </a:xfrm>
          <a:custGeom>
            <a:avLst/>
            <a:gdLst/>
            <a:ahLst/>
            <a:cxnLst/>
            <a:rect l="l" t="t" r="r" b="b"/>
            <a:pathLst>
              <a:path h="4299585">
                <a:moveTo>
                  <a:pt x="0" y="0"/>
                </a:moveTo>
                <a:lnTo>
                  <a:pt x="0" y="429896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8929751" y="1565275"/>
            <a:ext cx="0" cy="4299585"/>
          </a:xfrm>
          <a:custGeom>
            <a:avLst/>
            <a:gdLst/>
            <a:ahLst/>
            <a:cxnLst/>
            <a:rect l="l" t="t" r="r" b="b"/>
            <a:pathLst>
              <a:path h="4299585">
                <a:moveTo>
                  <a:pt x="0" y="0"/>
                </a:moveTo>
                <a:lnTo>
                  <a:pt x="0" y="429896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k object 58"/>
          <p:cNvSpPr/>
          <p:nvPr/>
        </p:nvSpPr>
        <p:spPr>
          <a:xfrm>
            <a:off x="493687" y="1571625"/>
            <a:ext cx="8442960" cy="0"/>
          </a:xfrm>
          <a:custGeom>
            <a:avLst/>
            <a:gdLst/>
            <a:ahLst/>
            <a:cxnLst/>
            <a:rect l="l" t="t" r="r" b="b"/>
            <a:pathLst>
              <a:path w="8442960">
                <a:moveTo>
                  <a:pt x="0" y="0"/>
                </a:moveTo>
                <a:lnTo>
                  <a:pt x="844241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k object 59"/>
          <p:cNvSpPr/>
          <p:nvPr/>
        </p:nvSpPr>
        <p:spPr>
          <a:xfrm>
            <a:off x="493687" y="5857887"/>
            <a:ext cx="8442960" cy="0"/>
          </a:xfrm>
          <a:custGeom>
            <a:avLst/>
            <a:gdLst/>
            <a:ahLst/>
            <a:cxnLst/>
            <a:rect l="l" t="t" r="r" b="b"/>
            <a:pathLst>
              <a:path w="8442960">
                <a:moveTo>
                  <a:pt x="0" y="0"/>
                </a:moveTo>
                <a:lnTo>
                  <a:pt x="844241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01-May-20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01-May-20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01-May-20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01-May-20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151876" y="0"/>
            <a:ext cx="992124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78916" y="1598498"/>
            <a:ext cx="7986166" cy="3003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01-May-20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3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665476" y="0"/>
            <a:ext cx="6478524" cy="68579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667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6857999"/>
                </a:moveTo>
                <a:lnTo>
                  <a:pt x="0" y="0"/>
                </a:lnTo>
              </a:path>
            </a:pathLst>
          </a:custGeom>
          <a:ln w="12192">
            <a:solidFill>
              <a:srgbClr val="F8F8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966970" y="2331847"/>
            <a:ext cx="3461638" cy="31864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885815" y="2359025"/>
            <a:ext cx="161290" cy="263525"/>
          </a:xfrm>
          <a:custGeom>
            <a:avLst/>
            <a:gdLst/>
            <a:ahLst/>
            <a:cxnLst/>
            <a:rect l="l" t="t" r="r" b="b"/>
            <a:pathLst>
              <a:path w="161289" h="263525">
                <a:moveTo>
                  <a:pt x="80263" y="0"/>
                </a:moveTo>
                <a:lnTo>
                  <a:pt x="71120" y="0"/>
                </a:lnTo>
                <a:lnTo>
                  <a:pt x="62864" y="1397"/>
                </a:lnTo>
                <a:lnTo>
                  <a:pt x="55372" y="4445"/>
                </a:lnTo>
                <a:lnTo>
                  <a:pt x="47751" y="7492"/>
                </a:lnTo>
                <a:lnTo>
                  <a:pt x="19812" y="37084"/>
                </a:lnTo>
                <a:lnTo>
                  <a:pt x="4889" y="79549"/>
                </a:lnTo>
                <a:lnTo>
                  <a:pt x="140" y="123142"/>
                </a:lnTo>
                <a:lnTo>
                  <a:pt x="0" y="132714"/>
                </a:lnTo>
                <a:lnTo>
                  <a:pt x="406" y="149264"/>
                </a:lnTo>
                <a:lnTo>
                  <a:pt x="6604" y="191770"/>
                </a:lnTo>
                <a:lnTo>
                  <a:pt x="24257" y="232410"/>
                </a:lnTo>
                <a:lnTo>
                  <a:pt x="57195" y="259238"/>
                </a:lnTo>
                <a:lnTo>
                  <a:pt x="80645" y="263525"/>
                </a:lnTo>
                <a:lnTo>
                  <a:pt x="87429" y="263239"/>
                </a:lnTo>
                <a:lnTo>
                  <a:pt x="125602" y="246379"/>
                </a:lnTo>
                <a:lnTo>
                  <a:pt x="131445" y="240919"/>
                </a:lnTo>
                <a:lnTo>
                  <a:pt x="149812" y="206829"/>
                </a:lnTo>
                <a:lnTo>
                  <a:pt x="158750" y="167004"/>
                </a:lnTo>
                <a:lnTo>
                  <a:pt x="161036" y="130555"/>
                </a:lnTo>
                <a:lnTo>
                  <a:pt x="160611" y="114173"/>
                </a:lnTo>
                <a:lnTo>
                  <a:pt x="154432" y="71882"/>
                </a:lnTo>
                <a:lnTo>
                  <a:pt x="136651" y="31114"/>
                </a:lnTo>
                <a:lnTo>
                  <a:pt x="103659" y="4286"/>
                </a:lnTo>
                <a:lnTo>
                  <a:pt x="88316" y="476"/>
                </a:lnTo>
                <a:lnTo>
                  <a:pt x="80263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966080" y="2334895"/>
            <a:ext cx="775842" cy="31445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106033" y="2338323"/>
            <a:ext cx="205740" cy="308610"/>
          </a:xfrm>
          <a:custGeom>
            <a:avLst/>
            <a:gdLst/>
            <a:ahLst/>
            <a:cxnLst/>
            <a:rect l="l" t="t" r="r" b="b"/>
            <a:pathLst>
              <a:path w="205739" h="308610">
                <a:moveTo>
                  <a:pt x="187959" y="0"/>
                </a:moveTo>
                <a:lnTo>
                  <a:pt x="193293" y="0"/>
                </a:lnTo>
                <a:lnTo>
                  <a:pt x="197484" y="1397"/>
                </a:lnTo>
                <a:lnTo>
                  <a:pt x="200659" y="4190"/>
                </a:lnTo>
                <a:lnTo>
                  <a:pt x="203834" y="6985"/>
                </a:lnTo>
                <a:lnTo>
                  <a:pt x="205486" y="11049"/>
                </a:lnTo>
                <a:lnTo>
                  <a:pt x="205486" y="16510"/>
                </a:lnTo>
                <a:lnTo>
                  <a:pt x="205486" y="17399"/>
                </a:lnTo>
                <a:lnTo>
                  <a:pt x="205358" y="20447"/>
                </a:lnTo>
                <a:lnTo>
                  <a:pt x="204977" y="25400"/>
                </a:lnTo>
                <a:lnTo>
                  <a:pt x="204596" y="30479"/>
                </a:lnTo>
                <a:lnTo>
                  <a:pt x="204215" y="35813"/>
                </a:lnTo>
                <a:lnTo>
                  <a:pt x="203834" y="41401"/>
                </a:lnTo>
                <a:lnTo>
                  <a:pt x="203326" y="46989"/>
                </a:lnTo>
                <a:lnTo>
                  <a:pt x="202818" y="53086"/>
                </a:lnTo>
                <a:lnTo>
                  <a:pt x="202183" y="59689"/>
                </a:lnTo>
                <a:lnTo>
                  <a:pt x="201549" y="66293"/>
                </a:lnTo>
                <a:lnTo>
                  <a:pt x="200659" y="73787"/>
                </a:lnTo>
                <a:lnTo>
                  <a:pt x="199643" y="82041"/>
                </a:lnTo>
                <a:lnTo>
                  <a:pt x="177418" y="81534"/>
                </a:lnTo>
                <a:lnTo>
                  <a:pt x="177545" y="74549"/>
                </a:lnTo>
                <a:lnTo>
                  <a:pt x="177672" y="69723"/>
                </a:lnTo>
                <a:lnTo>
                  <a:pt x="177800" y="67055"/>
                </a:lnTo>
                <a:lnTo>
                  <a:pt x="177926" y="64388"/>
                </a:lnTo>
                <a:lnTo>
                  <a:pt x="177926" y="61722"/>
                </a:lnTo>
                <a:lnTo>
                  <a:pt x="177926" y="59309"/>
                </a:lnTo>
                <a:lnTo>
                  <a:pt x="177926" y="52577"/>
                </a:lnTo>
                <a:lnTo>
                  <a:pt x="177545" y="47243"/>
                </a:lnTo>
                <a:lnTo>
                  <a:pt x="176783" y="43434"/>
                </a:lnTo>
                <a:lnTo>
                  <a:pt x="176149" y="39624"/>
                </a:lnTo>
                <a:lnTo>
                  <a:pt x="175005" y="36829"/>
                </a:lnTo>
                <a:lnTo>
                  <a:pt x="173481" y="35051"/>
                </a:lnTo>
                <a:lnTo>
                  <a:pt x="171830" y="33274"/>
                </a:lnTo>
                <a:lnTo>
                  <a:pt x="169417" y="32003"/>
                </a:lnTo>
                <a:lnTo>
                  <a:pt x="166115" y="31241"/>
                </a:lnTo>
                <a:lnTo>
                  <a:pt x="162940" y="30479"/>
                </a:lnTo>
                <a:lnTo>
                  <a:pt x="158368" y="30099"/>
                </a:lnTo>
                <a:lnTo>
                  <a:pt x="152653" y="29972"/>
                </a:lnTo>
                <a:lnTo>
                  <a:pt x="148336" y="29845"/>
                </a:lnTo>
                <a:lnTo>
                  <a:pt x="144399" y="29845"/>
                </a:lnTo>
                <a:lnTo>
                  <a:pt x="140715" y="29717"/>
                </a:lnTo>
                <a:lnTo>
                  <a:pt x="137032" y="29717"/>
                </a:lnTo>
                <a:lnTo>
                  <a:pt x="94106" y="29717"/>
                </a:lnTo>
                <a:lnTo>
                  <a:pt x="92455" y="29845"/>
                </a:lnTo>
                <a:lnTo>
                  <a:pt x="90550" y="29845"/>
                </a:lnTo>
                <a:lnTo>
                  <a:pt x="88645" y="29845"/>
                </a:lnTo>
                <a:lnTo>
                  <a:pt x="86613" y="29972"/>
                </a:lnTo>
                <a:lnTo>
                  <a:pt x="86105" y="29972"/>
                </a:lnTo>
                <a:lnTo>
                  <a:pt x="86867" y="29972"/>
                </a:lnTo>
                <a:lnTo>
                  <a:pt x="86580" y="39117"/>
                </a:lnTo>
                <a:lnTo>
                  <a:pt x="86280" y="49990"/>
                </a:lnTo>
                <a:lnTo>
                  <a:pt x="85957" y="62601"/>
                </a:lnTo>
                <a:lnTo>
                  <a:pt x="85597" y="76962"/>
                </a:lnTo>
                <a:lnTo>
                  <a:pt x="85215" y="92321"/>
                </a:lnTo>
                <a:lnTo>
                  <a:pt x="84820" y="107918"/>
                </a:lnTo>
                <a:lnTo>
                  <a:pt x="84401" y="123753"/>
                </a:lnTo>
                <a:lnTo>
                  <a:pt x="83946" y="139826"/>
                </a:lnTo>
                <a:lnTo>
                  <a:pt x="91566" y="140208"/>
                </a:lnTo>
                <a:lnTo>
                  <a:pt x="99187" y="140462"/>
                </a:lnTo>
                <a:lnTo>
                  <a:pt x="106806" y="140715"/>
                </a:lnTo>
                <a:lnTo>
                  <a:pt x="112615" y="140809"/>
                </a:lnTo>
                <a:lnTo>
                  <a:pt x="118792" y="140890"/>
                </a:lnTo>
                <a:lnTo>
                  <a:pt x="125327" y="140948"/>
                </a:lnTo>
                <a:lnTo>
                  <a:pt x="132206" y="140970"/>
                </a:lnTo>
                <a:lnTo>
                  <a:pt x="141350" y="140970"/>
                </a:lnTo>
                <a:lnTo>
                  <a:pt x="149225" y="140715"/>
                </a:lnTo>
                <a:lnTo>
                  <a:pt x="155575" y="140208"/>
                </a:lnTo>
                <a:lnTo>
                  <a:pt x="162051" y="139700"/>
                </a:lnTo>
                <a:lnTo>
                  <a:pt x="169799" y="138684"/>
                </a:lnTo>
                <a:lnTo>
                  <a:pt x="178688" y="137413"/>
                </a:lnTo>
                <a:lnTo>
                  <a:pt x="181355" y="144145"/>
                </a:lnTo>
                <a:lnTo>
                  <a:pt x="182625" y="149225"/>
                </a:lnTo>
                <a:lnTo>
                  <a:pt x="182625" y="152780"/>
                </a:lnTo>
                <a:lnTo>
                  <a:pt x="182625" y="156590"/>
                </a:lnTo>
                <a:lnTo>
                  <a:pt x="181482" y="159765"/>
                </a:lnTo>
                <a:lnTo>
                  <a:pt x="179069" y="162433"/>
                </a:lnTo>
                <a:lnTo>
                  <a:pt x="176783" y="164973"/>
                </a:lnTo>
                <a:lnTo>
                  <a:pt x="159003" y="170687"/>
                </a:lnTo>
                <a:lnTo>
                  <a:pt x="154686" y="171196"/>
                </a:lnTo>
                <a:lnTo>
                  <a:pt x="149859" y="171450"/>
                </a:lnTo>
                <a:lnTo>
                  <a:pt x="144525" y="171450"/>
                </a:lnTo>
                <a:lnTo>
                  <a:pt x="104955" y="169136"/>
                </a:lnTo>
                <a:lnTo>
                  <a:pt x="83184" y="166242"/>
                </a:lnTo>
                <a:lnTo>
                  <a:pt x="82992" y="171981"/>
                </a:lnTo>
                <a:lnTo>
                  <a:pt x="82788" y="178530"/>
                </a:lnTo>
                <a:lnTo>
                  <a:pt x="82559" y="185888"/>
                </a:lnTo>
                <a:lnTo>
                  <a:pt x="82295" y="194055"/>
                </a:lnTo>
                <a:lnTo>
                  <a:pt x="80887" y="237712"/>
                </a:lnTo>
                <a:lnTo>
                  <a:pt x="80402" y="255428"/>
                </a:lnTo>
                <a:lnTo>
                  <a:pt x="80137" y="264287"/>
                </a:lnTo>
                <a:lnTo>
                  <a:pt x="79831" y="273458"/>
                </a:lnTo>
                <a:lnTo>
                  <a:pt x="79501" y="283083"/>
                </a:lnTo>
                <a:lnTo>
                  <a:pt x="79172" y="293183"/>
                </a:lnTo>
                <a:lnTo>
                  <a:pt x="78866" y="303784"/>
                </a:lnTo>
                <a:lnTo>
                  <a:pt x="43561" y="308101"/>
                </a:lnTo>
                <a:lnTo>
                  <a:pt x="35813" y="307339"/>
                </a:lnTo>
                <a:lnTo>
                  <a:pt x="36572" y="287103"/>
                </a:lnTo>
                <a:lnTo>
                  <a:pt x="37306" y="267938"/>
                </a:lnTo>
                <a:lnTo>
                  <a:pt x="37992" y="249868"/>
                </a:lnTo>
                <a:lnTo>
                  <a:pt x="39719" y="200501"/>
                </a:lnTo>
                <a:lnTo>
                  <a:pt x="41017" y="153576"/>
                </a:lnTo>
                <a:lnTo>
                  <a:pt x="41909" y="107696"/>
                </a:lnTo>
                <a:lnTo>
                  <a:pt x="42374" y="61297"/>
                </a:lnTo>
                <a:lnTo>
                  <a:pt x="42417" y="45465"/>
                </a:lnTo>
                <a:lnTo>
                  <a:pt x="42417" y="42290"/>
                </a:lnTo>
                <a:lnTo>
                  <a:pt x="42163" y="39750"/>
                </a:lnTo>
                <a:lnTo>
                  <a:pt x="41782" y="37973"/>
                </a:lnTo>
                <a:lnTo>
                  <a:pt x="41401" y="36067"/>
                </a:lnTo>
                <a:lnTo>
                  <a:pt x="35687" y="31496"/>
                </a:lnTo>
                <a:lnTo>
                  <a:pt x="33781" y="30987"/>
                </a:lnTo>
                <a:lnTo>
                  <a:pt x="30987" y="30734"/>
                </a:lnTo>
                <a:lnTo>
                  <a:pt x="27431" y="30734"/>
                </a:lnTo>
                <a:lnTo>
                  <a:pt x="25018" y="30734"/>
                </a:lnTo>
                <a:lnTo>
                  <a:pt x="22097" y="30861"/>
                </a:lnTo>
                <a:lnTo>
                  <a:pt x="18922" y="31114"/>
                </a:lnTo>
                <a:lnTo>
                  <a:pt x="15747" y="31496"/>
                </a:lnTo>
                <a:lnTo>
                  <a:pt x="10032" y="31876"/>
                </a:lnTo>
                <a:lnTo>
                  <a:pt x="1904" y="32385"/>
                </a:lnTo>
                <a:lnTo>
                  <a:pt x="0" y="10795"/>
                </a:lnTo>
                <a:lnTo>
                  <a:pt x="7836" y="9606"/>
                </a:lnTo>
                <a:lnTo>
                  <a:pt x="41147" y="4952"/>
                </a:lnTo>
                <a:lnTo>
                  <a:pt x="47497" y="4190"/>
                </a:lnTo>
                <a:lnTo>
                  <a:pt x="77469" y="1904"/>
                </a:lnTo>
                <a:lnTo>
                  <a:pt x="81661" y="1904"/>
                </a:lnTo>
                <a:lnTo>
                  <a:pt x="93829" y="1901"/>
                </a:lnTo>
                <a:lnTo>
                  <a:pt x="104806" y="1873"/>
                </a:lnTo>
                <a:lnTo>
                  <a:pt x="114593" y="1797"/>
                </a:lnTo>
                <a:lnTo>
                  <a:pt x="123189" y="1650"/>
                </a:lnTo>
                <a:lnTo>
                  <a:pt x="131071" y="1533"/>
                </a:lnTo>
                <a:lnTo>
                  <a:pt x="138715" y="1381"/>
                </a:lnTo>
                <a:lnTo>
                  <a:pt x="146121" y="1204"/>
                </a:lnTo>
                <a:lnTo>
                  <a:pt x="153288" y="1015"/>
                </a:lnTo>
                <a:lnTo>
                  <a:pt x="162559" y="888"/>
                </a:lnTo>
                <a:lnTo>
                  <a:pt x="170687" y="635"/>
                </a:lnTo>
                <a:lnTo>
                  <a:pt x="177545" y="380"/>
                </a:lnTo>
                <a:lnTo>
                  <a:pt x="184403" y="126"/>
                </a:lnTo>
                <a:lnTo>
                  <a:pt x="187959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399148" y="2330957"/>
            <a:ext cx="2030349" cy="32042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838571" y="2331847"/>
            <a:ext cx="255270" cy="318135"/>
          </a:xfrm>
          <a:custGeom>
            <a:avLst/>
            <a:gdLst/>
            <a:ahLst/>
            <a:cxnLst/>
            <a:rect l="l" t="t" r="r" b="b"/>
            <a:pathLst>
              <a:path w="255270" h="318135">
                <a:moveTo>
                  <a:pt x="132714" y="0"/>
                </a:moveTo>
                <a:lnTo>
                  <a:pt x="181863" y="9398"/>
                </a:lnTo>
                <a:lnTo>
                  <a:pt x="220599" y="37211"/>
                </a:lnTo>
                <a:lnTo>
                  <a:pt x="240869" y="69840"/>
                </a:lnTo>
                <a:lnTo>
                  <a:pt x="252555" y="112283"/>
                </a:lnTo>
                <a:lnTo>
                  <a:pt x="254762" y="145541"/>
                </a:lnTo>
                <a:lnTo>
                  <a:pt x="254545" y="156636"/>
                </a:lnTo>
                <a:lnTo>
                  <a:pt x="249156" y="199703"/>
                </a:lnTo>
                <a:lnTo>
                  <a:pt x="236100" y="239244"/>
                </a:lnTo>
                <a:lnTo>
                  <a:pt x="215979" y="272915"/>
                </a:lnTo>
                <a:lnTo>
                  <a:pt x="180165" y="303466"/>
                </a:lnTo>
                <a:lnTo>
                  <a:pt x="143335" y="316134"/>
                </a:lnTo>
                <a:lnTo>
                  <a:pt x="122174" y="317753"/>
                </a:lnTo>
                <a:lnTo>
                  <a:pt x="109007" y="317180"/>
                </a:lnTo>
                <a:lnTo>
                  <a:pt x="61987" y="303244"/>
                </a:lnTo>
                <a:lnTo>
                  <a:pt x="26519" y="270902"/>
                </a:lnTo>
                <a:lnTo>
                  <a:pt x="9016" y="235076"/>
                </a:lnTo>
                <a:lnTo>
                  <a:pt x="569" y="189499"/>
                </a:lnTo>
                <a:lnTo>
                  <a:pt x="0" y="172212"/>
                </a:lnTo>
                <a:lnTo>
                  <a:pt x="236" y="160901"/>
                </a:lnTo>
                <a:lnTo>
                  <a:pt x="5711" y="117943"/>
                </a:lnTo>
                <a:lnTo>
                  <a:pt x="18553" y="78583"/>
                </a:lnTo>
                <a:lnTo>
                  <a:pt x="38780" y="44965"/>
                </a:lnTo>
                <a:lnTo>
                  <a:pt x="74596" y="14414"/>
                </a:lnTo>
                <a:lnTo>
                  <a:pt x="111553" y="1635"/>
                </a:lnTo>
                <a:lnTo>
                  <a:pt x="132714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665476" y="0"/>
            <a:ext cx="6478524" cy="68579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667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6857999"/>
                </a:moveTo>
                <a:lnTo>
                  <a:pt x="0" y="0"/>
                </a:lnTo>
              </a:path>
            </a:pathLst>
          </a:custGeom>
          <a:ln w="12192">
            <a:solidFill>
              <a:srgbClr val="F8F8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502655" y="2891282"/>
            <a:ext cx="2885186" cy="39484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310248" y="3009519"/>
            <a:ext cx="92075" cy="140970"/>
          </a:xfrm>
          <a:custGeom>
            <a:avLst/>
            <a:gdLst/>
            <a:ahLst/>
            <a:cxnLst/>
            <a:rect l="l" t="t" r="r" b="b"/>
            <a:pathLst>
              <a:path w="92075" h="140969">
                <a:moveTo>
                  <a:pt x="45847" y="0"/>
                </a:moveTo>
                <a:lnTo>
                  <a:pt x="0" y="140969"/>
                </a:lnTo>
                <a:lnTo>
                  <a:pt x="91693" y="140969"/>
                </a:lnTo>
                <a:lnTo>
                  <a:pt x="45847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781670" y="2951479"/>
            <a:ext cx="193040" cy="274955"/>
          </a:xfrm>
          <a:custGeom>
            <a:avLst/>
            <a:gdLst/>
            <a:ahLst/>
            <a:cxnLst/>
            <a:rect l="l" t="t" r="r" b="b"/>
            <a:pathLst>
              <a:path w="193040" h="274955">
                <a:moveTo>
                  <a:pt x="93725" y="0"/>
                </a:moveTo>
                <a:lnTo>
                  <a:pt x="53641" y="9064"/>
                </a:lnTo>
                <a:lnTo>
                  <a:pt x="24129" y="36322"/>
                </a:lnTo>
                <a:lnTo>
                  <a:pt x="6016" y="78978"/>
                </a:lnTo>
                <a:lnTo>
                  <a:pt x="0" y="134112"/>
                </a:lnTo>
                <a:lnTo>
                  <a:pt x="1406" y="165735"/>
                </a:lnTo>
                <a:lnTo>
                  <a:pt x="12698" y="217550"/>
                </a:lnTo>
                <a:lnTo>
                  <a:pt x="35226" y="253839"/>
                </a:lnTo>
                <a:lnTo>
                  <a:pt x="88519" y="274574"/>
                </a:lnTo>
                <a:lnTo>
                  <a:pt x="112375" y="272315"/>
                </a:lnTo>
                <a:lnTo>
                  <a:pt x="151133" y="254321"/>
                </a:lnTo>
                <a:lnTo>
                  <a:pt x="177657" y="218604"/>
                </a:lnTo>
                <a:lnTo>
                  <a:pt x="190992" y="166356"/>
                </a:lnTo>
                <a:lnTo>
                  <a:pt x="192658" y="134112"/>
                </a:lnTo>
                <a:lnTo>
                  <a:pt x="186469" y="75437"/>
                </a:lnTo>
                <a:lnTo>
                  <a:pt x="167909" y="33527"/>
                </a:lnTo>
                <a:lnTo>
                  <a:pt x="136991" y="8381"/>
                </a:lnTo>
                <a:lnTo>
                  <a:pt x="93725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104378" y="2898139"/>
            <a:ext cx="283845" cy="387985"/>
          </a:xfrm>
          <a:custGeom>
            <a:avLst/>
            <a:gdLst/>
            <a:ahLst/>
            <a:cxnLst/>
            <a:rect l="l" t="t" r="r" b="b"/>
            <a:pathLst>
              <a:path w="283845" h="387985">
                <a:moveTo>
                  <a:pt x="0" y="0"/>
                </a:moveTo>
                <a:lnTo>
                  <a:pt x="67818" y="0"/>
                </a:lnTo>
                <a:lnTo>
                  <a:pt x="67818" y="258572"/>
                </a:lnTo>
                <a:lnTo>
                  <a:pt x="68984" y="273212"/>
                </a:lnTo>
                <a:lnTo>
                  <a:pt x="86487" y="308610"/>
                </a:lnTo>
                <a:lnTo>
                  <a:pt x="122545" y="326701"/>
                </a:lnTo>
                <a:lnTo>
                  <a:pt x="138049" y="327913"/>
                </a:lnTo>
                <a:lnTo>
                  <a:pt x="155408" y="326725"/>
                </a:lnTo>
                <a:lnTo>
                  <a:pt x="195199" y="308990"/>
                </a:lnTo>
                <a:lnTo>
                  <a:pt x="214379" y="272825"/>
                </a:lnTo>
                <a:lnTo>
                  <a:pt x="215646" y="257301"/>
                </a:lnTo>
                <a:lnTo>
                  <a:pt x="215646" y="0"/>
                </a:lnTo>
                <a:lnTo>
                  <a:pt x="283464" y="0"/>
                </a:lnTo>
                <a:lnTo>
                  <a:pt x="283464" y="262509"/>
                </a:lnTo>
                <a:lnTo>
                  <a:pt x="280989" y="290345"/>
                </a:lnTo>
                <a:lnTo>
                  <a:pt x="261229" y="336446"/>
                </a:lnTo>
                <a:lnTo>
                  <a:pt x="222585" y="369286"/>
                </a:lnTo>
                <a:lnTo>
                  <a:pt x="169868" y="385911"/>
                </a:lnTo>
                <a:lnTo>
                  <a:pt x="138556" y="387985"/>
                </a:lnTo>
                <a:lnTo>
                  <a:pt x="107291" y="385958"/>
                </a:lnTo>
                <a:lnTo>
                  <a:pt x="56046" y="369714"/>
                </a:lnTo>
                <a:lnTo>
                  <a:pt x="20306" y="337425"/>
                </a:lnTo>
                <a:lnTo>
                  <a:pt x="2260" y="290804"/>
                </a:lnTo>
                <a:lnTo>
                  <a:pt x="0" y="262255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364094" y="2898139"/>
            <a:ext cx="324485" cy="381635"/>
          </a:xfrm>
          <a:custGeom>
            <a:avLst/>
            <a:gdLst/>
            <a:ahLst/>
            <a:cxnLst/>
            <a:rect l="l" t="t" r="r" b="b"/>
            <a:pathLst>
              <a:path w="324484" h="381635">
                <a:moveTo>
                  <a:pt x="0" y="0"/>
                </a:moveTo>
                <a:lnTo>
                  <a:pt x="71881" y="0"/>
                </a:lnTo>
                <a:lnTo>
                  <a:pt x="162305" y="162687"/>
                </a:lnTo>
                <a:lnTo>
                  <a:pt x="252856" y="0"/>
                </a:lnTo>
                <a:lnTo>
                  <a:pt x="324484" y="0"/>
                </a:lnTo>
                <a:lnTo>
                  <a:pt x="196341" y="224917"/>
                </a:lnTo>
                <a:lnTo>
                  <a:pt x="196341" y="381508"/>
                </a:lnTo>
                <a:lnTo>
                  <a:pt x="128650" y="381508"/>
                </a:lnTo>
                <a:lnTo>
                  <a:pt x="128650" y="22491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921754" y="2898139"/>
            <a:ext cx="297815" cy="381635"/>
          </a:xfrm>
          <a:custGeom>
            <a:avLst/>
            <a:gdLst/>
            <a:ahLst/>
            <a:cxnLst/>
            <a:rect l="l" t="t" r="r" b="b"/>
            <a:pathLst>
              <a:path w="297815" h="381635">
                <a:moveTo>
                  <a:pt x="0" y="0"/>
                </a:moveTo>
                <a:lnTo>
                  <a:pt x="67818" y="0"/>
                </a:lnTo>
                <a:lnTo>
                  <a:pt x="67818" y="182499"/>
                </a:lnTo>
                <a:lnTo>
                  <a:pt x="197485" y="0"/>
                </a:lnTo>
                <a:lnTo>
                  <a:pt x="274574" y="0"/>
                </a:lnTo>
                <a:lnTo>
                  <a:pt x="155067" y="166624"/>
                </a:lnTo>
                <a:lnTo>
                  <a:pt x="297434" y="381508"/>
                </a:lnTo>
                <a:lnTo>
                  <a:pt x="216535" y="381508"/>
                </a:lnTo>
                <a:lnTo>
                  <a:pt x="110236" y="218948"/>
                </a:lnTo>
                <a:lnTo>
                  <a:pt x="67818" y="277113"/>
                </a:lnTo>
                <a:lnTo>
                  <a:pt x="67818" y="381508"/>
                </a:lnTo>
                <a:lnTo>
                  <a:pt x="0" y="38150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565138" y="2898139"/>
            <a:ext cx="278130" cy="386715"/>
          </a:xfrm>
          <a:custGeom>
            <a:avLst/>
            <a:gdLst/>
            <a:ahLst/>
            <a:cxnLst/>
            <a:rect l="l" t="t" r="r" b="b"/>
            <a:pathLst>
              <a:path w="278129" h="386714">
                <a:moveTo>
                  <a:pt x="0" y="0"/>
                </a:moveTo>
                <a:lnTo>
                  <a:pt x="32638" y="0"/>
                </a:lnTo>
                <a:lnTo>
                  <a:pt x="212851" y="230124"/>
                </a:lnTo>
                <a:lnTo>
                  <a:pt x="212851" y="0"/>
                </a:lnTo>
                <a:lnTo>
                  <a:pt x="278002" y="0"/>
                </a:lnTo>
                <a:lnTo>
                  <a:pt x="278002" y="386714"/>
                </a:lnTo>
                <a:lnTo>
                  <a:pt x="250316" y="386714"/>
                </a:lnTo>
                <a:lnTo>
                  <a:pt x="65150" y="145287"/>
                </a:lnTo>
                <a:lnTo>
                  <a:pt x="65150" y="381762"/>
                </a:lnTo>
                <a:lnTo>
                  <a:pt x="0" y="38176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862573" y="2898139"/>
            <a:ext cx="287020" cy="381635"/>
          </a:xfrm>
          <a:custGeom>
            <a:avLst/>
            <a:gdLst/>
            <a:ahLst/>
            <a:cxnLst/>
            <a:rect l="l" t="t" r="r" b="b"/>
            <a:pathLst>
              <a:path w="287020" h="381635">
                <a:moveTo>
                  <a:pt x="0" y="0"/>
                </a:moveTo>
                <a:lnTo>
                  <a:pt x="67817" y="0"/>
                </a:lnTo>
                <a:lnTo>
                  <a:pt x="67817" y="149479"/>
                </a:lnTo>
                <a:lnTo>
                  <a:pt x="219583" y="149479"/>
                </a:lnTo>
                <a:lnTo>
                  <a:pt x="219583" y="0"/>
                </a:lnTo>
                <a:lnTo>
                  <a:pt x="286512" y="0"/>
                </a:lnTo>
                <a:lnTo>
                  <a:pt x="286512" y="381508"/>
                </a:lnTo>
                <a:lnTo>
                  <a:pt x="219583" y="381508"/>
                </a:lnTo>
                <a:lnTo>
                  <a:pt x="219583" y="209550"/>
                </a:lnTo>
                <a:lnTo>
                  <a:pt x="67817" y="209550"/>
                </a:lnTo>
                <a:lnTo>
                  <a:pt x="67817" y="381508"/>
                </a:lnTo>
                <a:lnTo>
                  <a:pt x="0" y="38150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502655" y="2898139"/>
            <a:ext cx="316230" cy="381635"/>
          </a:xfrm>
          <a:custGeom>
            <a:avLst/>
            <a:gdLst/>
            <a:ahLst/>
            <a:cxnLst/>
            <a:rect l="l" t="t" r="r" b="b"/>
            <a:pathLst>
              <a:path w="316229" h="381635">
                <a:moveTo>
                  <a:pt x="0" y="0"/>
                </a:moveTo>
                <a:lnTo>
                  <a:pt x="315849" y="0"/>
                </a:lnTo>
                <a:lnTo>
                  <a:pt x="315849" y="60071"/>
                </a:lnTo>
                <a:lnTo>
                  <a:pt x="189103" y="60071"/>
                </a:lnTo>
                <a:lnTo>
                  <a:pt x="189103" y="381508"/>
                </a:lnTo>
                <a:lnTo>
                  <a:pt x="121285" y="381508"/>
                </a:lnTo>
                <a:lnTo>
                  <a:pt x="121285" y="60071"/>
                </a:lnTo>
                <a:lnTo>
                  <a:pt x="0" y="60071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189090" y="2892932"/>
            <a:ext cx="335280" cy="386715"/>
          </a:xfrm>
          <a:custGeom>
            <a:avLst/>
            <a:gdLst/>
            <a:ahLst/>
            <a:cxnLst/>
            <a:rect l="l" t="t" r="r" b="b"/>
            <a:pathLst>
              <a:path w="335279" h="386714">
                <a:moveTo>
                  <a:pt x="152146" y="0"/>
                </a:moveTo>
                <a:lnTo>
                  <a:pt x="181737" y="0"/>
                </a:lnTo>
                <a:lnTo>
                  <a:pt x="335153" y="386714"/>
                </a:lnTo>
                <a:lnTo>
                  <a:pt x="260476" y="386714"/>
                </a:lnTo>
                <a:lnTo>
                  <a:pt x="232537" y="309371"/>
                </a:lnTo>
                <a:lnTo>
                  <a:pt x="101854" y="309371"/>
                </a:lnTo>
                <a:lnTo>
                  <a:pt x="75311" y="386714"/>
                </a:lnTo>
                <a:lnTo>
                  <a:pt x="0" y="386714"/>
                </a:lnTo>
                <a:lnTo>
                  <a:pt x="152146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711313" y="2891282"/>
            <a:ext cx="333375" cy="394970"/>
          </a:xfrm>
          <a:custGeom>
            <a:avLst/>
            <a:gdLst/>
            <a:ahLst/>
            <a:cxnLst/>
            <a:rect l="l" t="t" r="r" b="b"/>
            <a:pathLst>
              <a:path w="333375" h="394970">
                <a:moveTo>
                  <a:pt x="164083" y="0"/>
                </a:moveTo>
                <a:lnTo>
                  <a:pt x="202803" y="3190"/>
                </a:lnTo>
                <a:lnTo>
                  <a:pt x="265668" y="28717"/>
                </a:lnTo>
                <a:lnTo>
                  <a:pt x="308889" y="79152"/>
                </a:lnTo>
                <a:lnTo>
                  <a:pt x="330658" y="150780"/>
                </a:lnTo>
                <a:lnTo>
                  <a:pt x="333375" y="194309"/>
                </a:lnTo>
                <a:lnTo>
                  <a:pt x="330539" y="238031"/>
                </a:lnTo>
                <a:lnTo>
                  <a:pt x="322024" y="277002"/>
                </a:lnTo>
                <a:lnTo>
                  <a:pt x="287908" y="340740"/>
                </a:lnTo>
                <a:lnTo>
                  <a:pt x="232917" y="381317"/>
                </a:lnTo>
                <a:lnTo>
                  <a:pt x="158876" y="394842"/>
                </a:lnTo>
                <a:lnTo>
                  <a:pt x="122656" y="391487"/>
                </a:lnTo>
                <a:lnTo>
                  <a:pt x="63740" y="364678"/>
                </a:lnTo>
                <a:lnTo>
                  <a:pt x="23038" y="311931"/>
                </a:lnTo>
                <a:lnTo>
                  <a:pt x="2551" y="238486"/>
                </a:lnTo>
                <a:lnTo>
                  <a:pt x="0" y="194309"/>
                </a:lnTo>
                <a:lnTo>
                  <a:pt x="2788" y="155114"/>
                </a:lnTo>
                <a:lnTo>
                  <a:pt x="25128" y="86153"/>
                </a:lnTo>
                <a:lnTo>
                  <a:pt x="68875" y="31718"/>
                </a:lnTo>
                <a:lnTo>
                  <a:pt x="128553" y="3524"/>
                </a:lnTo>
                <a:lnTo>
                  <a:pt x="164083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8302" y="1000125"/>
            <a:ext cx="2479725" cy="3575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98741" y="1057402"/>
            <a:ext cx="132943" cy="2407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472817" y="1053719"/>
            <a:ext cx="176402" cy="2503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766441" y="1006221"/>
            <a:ext cx="252095" cy="350520"/>
          </a:xfrm>
          <a:custGeom>
            <a:avLst/>
            <a:gdLst/>
            <a:ahLst/>
            <a:cxnLst/>
            <a:rect l="l" t="t" r="r" b="b"/>
            <a:pathLst>
              <a:path w="252094" h="350519">
                <a:moveTo>
                  <a:pt x="0" y="0"/>
                </a:moveTo>
                <a:lnTo>
                  <a:pt x="29463" y="0"/>
                </a:lnTo>
                <a:lnTo>
                  <a:pt x="192658" y="208533"/>
                </a:lnTo>
                <a:lnTo>
                  <a:pt x="192658" y="0"/>
                </a:lnTo>
                <a:lnTo>
                  <a:pt x="251586" y="0"/>
                </a:lnTo>
                <a:lnTo>
                  <a:pt x="251586" y="350265"/>
                </a:lnTo>
                <a:lnTo>
                  <a:pt x="226694" y="350265"/>
                </a:lnTo>
                <a:lnTo>
                  <a:pt x="58927" y="131571"/>
                </a:lnTo>
                <a:lnTo>
                  <a:pt x="58927" y="345820"/>
                </a:lnTo>
                <a:lnTo>
                  <a:pt x="0" y="34582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293620" y="1006221"/>
            <a:ext cx="61594" cy="346075"/>
          </a:xfrm>
          <a:custGeom>
            <a:avLst/>
            <a:gdLst/>
            <a:ahLst/>
            <a:cxnLst/>
            <a:rect l="l" t="t" r="r" b="b"/>
            <a:pathLst>
              <a:path w="61594" h="346075">
                <a:moveTo>
                  <a:pt x="0" y="0"/>
                </a:moveTo>
                <a:lnTo>
                  <a:pt x="61341" y="0"/>
                </a:lnTo>
                <a:lnTo>
                  <a:pt x="61341" y="345566"/>
                </a:lnTo>
                <a:lnTo>
                  <a:pt x="0" y="34556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966086" y="1006221"/>
            <a:ext cx="286385" cy="346075"/>
          </a:xfrm>
          <a:custGeom>
            <a:avLst/>
            <a:gdLst/>
            <a:ahLst/>
            <a:cxnLst/>
            <a:rect l="l" t="t" r="r" b="b"/>
            <a:pathLst>
              <a:path w="286385" h="346075">
                <a:moveTo>
                  <a:pt x="0" y="0"/>
                </a:moveTo>
                <a:lnTo>
                  <a:pt x="286131" y="0"/>
                </a:lnTo>
                <a:lnTo>
                  <a:pt x="286131" y="54482"/>
                </a:lnTo>
                <a:lnTo>
                  <a:pt x="171323" y="54482"/>
                </a:lnTo>
                <a:lnTo>
                  <a:pt x="171323" y="345566"/>
                </a:lnTo>
                <a:lnTo>
                  <a:pt x="109981" y="345566"/>
                </a:lnTo>
                <a:lnTo>
                  <a:pt x="109981" y="54482"/>
                </a:lnTo>
                <a:lnTo>
                  <a:pt x="0" y="5448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863851" y="1006221"/>
            <a:ext cx="61594" cy="346075"/>
          </a:xfrm>
          <a:custGeom>
            <a:avLst/>
            <a:gdLst/>
            <a:ahLst/>
            <a:cxnLst/>
            <a:rect l="l" t="t" r="r" b="b"/>
            <a:pathLst>
              <a:path w="61594" h="346075">
                <a:moveTo>
                  <a:pt x="0" y="0"/>
                </a:moveTo>
                <a:lnTo>
                  <a:pt x="61341" y="0"/>
                </a:lnTo>
                <a:lnTo>
                  <a:pt x="61341" y="345566"/>
                </a:lnTo>
                <a:lnTo>
                  <a:pt x="0" y="34556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39621" y="1006221"/>
            <a:ext cx="252095" cy="350520"/>
          </a:xfrm>
          <a:custGeom>
            <a:avLst/>
            <a:gdLst/>
            <a:ahLst/>
            <a:cxnLst/>
            <a:rect l="l" t="t" r="r" b="b"/>
            <a:pathLst>
              <a:path w="252094" h="350519">
                <a:moveTo>
                  <a:pt x="0" y="0"/>
                </a:moveTo>
                <a:lnTo>
                  <a:pt x="29463" y="0"/>
                </a:lnTo>
                <a:lnTo>
                  <a:pt x="192659" y="208533"/>
                </a:lnTo>
                <a:lnTo>
                  <a:pt x="192659" y="0"/>
                </a:lnTo>
                <a:lnTo>
                  <a:pt x="251586" y="0"/>
                </a:lnTo>
                <a:lnTo>
                  <a:pt x="251586" y="350265"/>
                </a:lnTo>
                <a:lnTo>
                  <a:pt x="226695" y="350265"/>
                </a:lnTo>
                <a:lnTo>
                  <a:pt x="58928" y="131571"/>
                </a:lnTo>
                <a:lnTo>
                  <a:pt x="58928" y="345820"/>
                </a:lnTo>
                <a:lnTo>
                  <a:pt x="0" y="34582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06652" y="1006221"/>
            <a:ext cx="61594" cy="346075"/>
          </a:xfrm>
          <a:custGeom>
            <a:avLst/>
            <a:gdLst/>
            <a:ahLst/>
            <a:cxnLst/>
            <a:rect l="l" t="t" r="r" b="b"/>
            <a:pathLst>
              <a:path w="61594" h="346075">
                <a:moveTo>
                  <a:pt x="0" y="0"/>
                </a:moveTo>
                <a:lnTo>
                  <a:pt x="61340" y="0"/>
                </a:lnTo>
                <a:lnTo>
                  <a:pt x="61340" y="345566"/>
                </a:lnTo>
                <a:lnTo>
                  <a:pt x="0" y="34556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23518" y="1006221"/>
            <a:ext cx="227965" cy="346075"/>
          </a:xfrm>
          <a:custGeom>
            <a:avLst/>
            <a:gdLst/>
            <a:ahLst/>
            <a:cxnLst/>
            <a:rect l="l" t="t" r="r" b="b"/>
            <a:pathLst>
              <a:path w="227965" h="346075">
                <a:moveTo>
                  <a:pt x="0" y="0"/>
                </a:moveTo>
                <a:lnTo>
                  <a:pt x="227634" y="0"/>
                </a:lnTo>
                <a:lnTo>
                  <a:pt x="227634" y="54482"/>
                </a:lnTo>
                <a:lnTo>
                  <a:pt x="61328" y="54482"/>
                </a:lnTo>
                <a:lnTo>
                  <a:pt x="61328" y="135381"/>
                </a:lnTo>
                <a:lnTo>
                  <a:pt x="182803" y="135381"/>
                </a:lnTo>
                <a:lnTo>
                  <a:pt x="182803" y="187578"/>
                </a:lnTo>
                <a:lnTo>
                  <a:pt x="61328" y="187578"/>
                </a:lnTo>
                <a:lnTo>
                  <a:pt x="61328" y="345566"/>
                </a:lnTo>
                <a:lnTo>
                  <a:pt x="0" y="34556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49198" y="1006221"/>
            <a:ext cx="220979" cy="346075"/>
          </a:xfrm>
          <a:custGeom>
            <a:avLst/>
            <a:gdLst/>
            <a:ahLst/>
            <a:cxnLst/>
            <a:rect l="l" t="t" r="r" b="b"/>
            <a:pathLst>
              <a:path w="220980" h="346075">
                <a:moveTo>
                  <a:pt x="0" y="0"/>
                </a:moveTo>
                <a:lnTo>
                  <a:pt x="220560" y="0"/>
                </a:lnTo>
                <a:lnTo>
                  <a:pt x="220560" y="54482"/>
                </a:lnTo>
                <a:lnTo>
                  <a:pt x="61328" y="54482"/>
                </a:lnTo>
                <a:lnTo>
                  <a:pt x="61328" y="135381"/>
                </a:lnTo>
                <a:lnTo>
                  <a:pt x="175501" y="135381"/>
                </a:lnTo>
                <a:lnTo>
                  <a:pt x="175501" y="187578"/>
                </a:lnTo>
                <a:lnTo>
                  <a:pt x="61328" y="187578"/>
                </a:lnTo>
                <a:lnTo>
                  <a:pt x="61328" y="291083"/>
                </a:lnTo>
                <a:lnTo>
                  <a:pt x="217970" y="291083"/>
                </a:lnTo>
                <a:lnTo>
                  <a:pt x="217970" y="345566"/>
                </a:lnTo>
                <a:lnTo>
                  <a:pt x="0" y="34556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38302" y="1003808"/>
            <a:ext cx="256540" cy="347980"/>
          </a:xfrm>
          <a:custGeom>
            <a:avLst/>
            <a:gdLst/>
            <a:ahLst/>
            <a:cxnLst/>
            <a:rect l="l" t="t" r="r" b="b"/>
            <a:pathLst>
              <a:path w="256540" h="347980">
                <a:moveTo>
                  <a:pt x="92240" y="0"/>
                </a:moveTo>
                <a:lnTo>
                  <a:pt x="159905" y="11064"/>
                </a:lnTo>
                <a:lnTo>
                  <a:pt x="211950" y="44322"/>
                </a:lnTo>
                <a:lnTo>
                  <a:pt x="245125" y="95758"/>
                </a:lnTo>
                <a:lnTo>
                  <a:pt x="256184" y="161670"/>
                </a:lnTo>
                <a:lnTo>
                  <a:pt x="251197" y="218598"/>
                </a:lnTo>
                <a:lnTo>
                  <a:pt x="236237" y="265175"/>
                </a:lnTo>
                <a:lnTo>
                  <a:pt x="211304" y="301402"/>
                </a:lnTo>
                <a:lnTo>
                  <a:pt x="176398" y="327279"/>
                </a:lnTo>
                <a:lnTo>
                  <a:pt x="131520" y="342804"/>
                </a:lnTo>
                <a:lnTo>
                  <a:pt x="76669" y="347979"/>
                </a:lnTo>
                <a:lnTo>
                  <a:pt x="0" y="347979"/>
                </a:lnTo>
                <a:lnTo>
                  <a:pt x="0" y="2666"/>
                </a:lnTo>
                <a:lnTo>
                  <a:pt x="33275" y="1500"/>
                </a:lnTo>
                <a:lnTo>
                  <a:pt x="59740" y="666"/>
                </a:lnTo>
                <a:lnTo>
                  <a:pt x="79395" y="166"/>
                </a:lnTo>
                <a:lnTo>
                  <a:pt x="9224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410079" y="1000125"/>
            <a:ext cx="302260" cy="357505"/>
          </a:xfrm>
          <a:custGeom>
            <a:avLst/>
            <a:gdLst/>
            <a:ahLst/>
            <a:cxnLst/>
            <a:rect l="l" t="t" r="r" b="b"/>
            <a:pathLst>
              <a:path w="302260" h="357505">
                <a:moveTo>
                  <a:pt x="148589" y="0"/>
                </a:moveTo>
                <a:lnTo>
                  <a:pt x="214312" y="11541"/>
                </a:lnTo>
                <a:lnTo>
                  <a:pt x="262508" y="46227"/>
                </a:lnTo>
                <a:lnTo>
                  <a:pt x="292052" y="101726"/>
                </a:lnTo>
                <a:lnTo>
                  <a:pt x="301878" y="175895"/>
                </a:lnTo>
                <a:lnTo>
                  <a:pt x="299307" y="215542"/>
                </a:lnTo>
                <a:lnTo>
                  <a:pt x="278733" y="281836"/>
                </a:lnTo>
                <a:lnTo>
                  <a:pt x="237992" y="329965"/>
                </a:lnTo>
                <a:lnTo>
                  <a:pt x="179560" y="354453"/>
                </a:lnTo>
                <a:lnTo>
                  <a:pt x="143890" y="357504"/>
                </a:lnTo>
                <a:lnTo>
                  <a:pt x="111075" y="354478"/>
                </a:lnTo>
                <a:lnTo>
                  <a:pt x="57683" y="330233"/>
                </a:lnTo>
                <a:lnTo>
                  <a:pt x="20841" y="282461"/>
                </a:lnTo>
                <a:lnTo>
                  <a:pt x="2311" y="215925"/>
                </a:lnTo>
                <a:lnTo>
                  <a:pt x="0" y="175895"/>
                </a:lnTo>
                <a:lnTo>
                  <a:pt x="2524" y="140440"/>
                </a:lnTo>
                <a:lnTo>
                  <a:pt x="22717" y="78007"/>
                </a:lnTo>
                <a:lnTo>
                  <a:pt x="62347" y="28717"/>
                </a:lnTo>
                <a:lnTo>
                  <a:pt x="116413" y="3190"/>
                </a:lnTo>
                <a:lnTo>
                  <a:pt x="148589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810259" y="1632331"/>
            <a:ext cx="6722745" cy="4065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24460">
              <a:lnSpc>
                <a:spcPct val="100000"/>
              </a:lnSpc>
              <a:spcBef>
                <a:spcPts val="105"/>
              </a:spcBef>
            </a:pPr>
            <a:r>
              <a:rPr sz="2600" dirty="0">
                <a:latin typeface="Trebuchet MS"/>
                <a:cs typeface="Trebuchet MS"/>
              </a:rPr>
              <a:t>Sec(5) of the </a:t>
            </a:r>
            <a:r>
              <a:rPr sz="2600" spc="-5" dirty="0">
                <a:latin typeface="Trebuchet MS"/>
                <a:cs typeface="Trebuchet MS"/>
              </a:rPr>
              <a:t>NIA </a:t>
            </a:r>
            <a:r>
              <a:rPr sz="2600" dirty="0">
                <a:latin typeface="Trebuchet MS"/>
                <a:cs typeface="Trebuchet MS"/>
              </a:rPr>
              <a:t>1881 </a:t>
            </a:r>
            <a:r>
              <a:rPr sz="2600" spc="-5" dirty="0">
                <a:latin typeface="Trebuchet MS"/>
                <a:cs typeface="Trebuchet MS"/>
              </a:rPr>
              <a:t>defines </a:t>
            </a:r>
            <a:r>
              <a:rPr sz="2600" dirty="0">
                <a:latin typeface="Trebuchet MS"/>
                <a:cs typeface="Trebuchet MS"/>
              </a:rPr>
              <a:t>‘ A bill of  </a:t>
            </a:r>
            <a:r>
              <a:rPr sz="2600" spc="-5" dirty="0">
                <a:latin typeface="Trebuchet MS"/>
                <a:cs typeface="Trebuchet MS"/>
              </a:rPr>
              <a:t>exchange is an </a:t>
            </a:r>
            <a:r>
              <a:rPr sz="2600" dirty="0">
                <a:latin typeface="Trebuchet MS"/>
                <a:cs typeface="Trebuchet MS"/>
              </a:rPr>
              <a:t>instrument </a:t>
            </a:r>
            <a:r>
              <a:rPr sz="2600" spc="-5" dirty="0">
                <a:latin typeface="Trebuchet MS"/>
                <a:cs typeface="Trebuchet MS"/>
              </a:rPr>
              <a:t>in writing  containing the unconditional </a:t>
            </a:r>
            <a:r>
              <a:rPr sz="2600" spc="-65" dirty="0">
                <a:latin typeface="Trebuchet MS"/>
                <a:cs typeface="Trebuchet MS"/>
              </a:rPr>
              <a:t>order, </a:t>
            </a:r>
            <a:r>
              <a:rPr sz="2600" dirty="0">
                <a:latin typeface="Trebuchet MS"/>
                <a:cs typeface="Trebuchet MS"/>
              </a:rPr>
              <a:t>signed </a:t>
            </a:r>
            <a:r>
              <a:rPr sz="2600" spc="-5" dirty="0">
                <a:latin typeface="Trebuchet MS"/>
                <a:cs typeface="Trebuchet MS"/>
              </a:rPr>
              <a:t>by  the </a:t>
            </a:r>
            <a:r>
              <a:rPr sz="2600" spc="-70" dirty="0">
                <a:latin typeface="Trebuchet MS"/>
                <a:cs typeface="Trebuchet MS"/>
              </a:rPr>
              <a:t>maker, </a:t>
            </a:r>
            <a:r>
              <a:rPr sz="2600" spc="-5" dirty="0">
                <a:latin typeface="Trebuchet MS"/>
                <a:cs typeface="Trebuchet MS"/>
              </a:rPr>
              <a:t>directing </a:t>
            </a:r>
            <a:r>
              <a:rPr sz="2600" dirty="0">
                <a:latin typeface="Trebuchet MS"/>
                <a:cs typeface="Trebuchet MS"/>
              </a:rPr>
              <a:t>a </a:t>
            </a:r>
            <a:r>
              <a:rPr sz="2600" spc="-5" dirty="0">
                <a:latin typeface="Trebuchet MS"/>
                <a:cs typeface="Trebuchet MS"/>
              </a:rPr>
              <a:t>certain person to pay  </a:t>
            </a:r>
            <a:r>
              <a:rPr sz="2600" dirty="0">
                <a:latin typeface="Trebuchet MS"/>
                <a:cs typeface="Trebuchet MS"/>
              </a:rPr>
              <a:t>a </a:t>
            </a:r>
            <a:r>
              <a:rPr sz="2600" spc="-5" dirty="0">
                <a:latin typeface="Trebuchet MS"/>
                <a:cs typeface="Trebuchet MS"/>
              </a:rPr>
              <a:t>certain </a:t>
            </a:r>
            <a:r>
              <a:rPr sz="2600" dirty="0">
                <a:latin typeface="Trebuchet MS"/>
                <a:cs typeface="Trebuchet MS"/>
              </a:rPr>
              <a:t>sum </a:t>
            </a:r>
            <a:r>
              <a:rPr sz="2600" spc="-5" dirty="0">
                <a:latin typeface="Trebuchet MS"/>
                <a:cs typeface="Trebuchet MS"/>
              </a:rPr>
              <a:t>of money </a:t>
            </a:r>
            <a:r>
              <a:rPr sz="2600" dirty="0">
                <a:latin typeface="Trebuchet MS"/>
                <a:cs typeface="Trebuchet MS"/>
              </a:rPr>
              <a:t>only </a:t>
            </a:r>
            <a:r>
              <a:rPr sz="2600" spc="-5" dirty="0">
                <a:latin typeface="Trebuchet MS"/>
                <a:cs typeface="Trebuchet MS"/>
              </a:rPr>
              <a:t>to </a:t>
            </a:r>
            <a:r>
              <a:rPr sz="2600" dirty="0">
                <a:latin typeface="Trebuchet MS"/>
                <a:cs typeface="Trebuchet MS"/>
              </a:rPr>
              <a:t>or </a:t>
            </a:r>
            <a:r>
              <a:rPr sz="2600" spc="-5" dirty="0">
                <a:latin typeface="Trebuchet MS"/>
                <a:cs typeface="Trebuchet MS"/>
              </a:rPr>
              <a:t>to </a:t>
            </a:r>
            <a:r>
              <a:rPr sz="2600" dirty="0">
                <a:latin typeface="Trebuchet MS"/>
                <a:cs typeface="Trebuchet MS"/>
              </a:rPr>
              <a:t>the  </a:t>
            </a:r>
            <a:r>
              <a:rPr sz="2600" spc="-5" dirty="0">
                <a:latin typeface="Trebuchet MS"/>
                <a:cs typeface="Trebuchet MS"/>
              </a:rPr>
              <a:t>order </a:t>
            </a:r>
            <a:r>
              <a:rPr sz="2600" dirty="0">
                <a:latin typeface="Trebuchet MS"/>
                <a:cs typeface="Trebuchet MS"/>
              </a:rPr>
              <a:t>of </a:t>
            </a:r>
            <a:r>
              <a:rPr sz="2600" spc="-5" dirty="0">
                <a:latin typeface="Trebuchet MS"/>
                <a:cs typeface="Trebuchet MS"/>
              </a:rPr>
              <a:t>certain person </a:t>
            </a:r>
            <a:r>
              <a:rPr sz="2600" dirty="0">
                <a:latin typeface="Trebuchet MS"/>
                <a:cs typeface="Trebuchet MS"/>
              </a:rPr>
              <a:t>or </a:t>
            </a:r>
            <a:r>
              <a:rPr sz="2600" spc="-5" dirty="0">
                <a:latin typeface="Trebuchet MS"/>
                <a:cs typeface="Trebuchet MS"/>
              </a:rPr>
              <a:t>to </a:t>
            </a:r>
            <a:r>
              <a:rPr sz="2600" dirty="0">
                <a:latin typeface="Trebuchet MS"/>
                <a:cs typeface="Trebuchet MS"/>
              </a:rPr>
              <a:t>the </a:t>
            </a:r>
            <a:r>
              <a:rPr sz="2600" spc="-5" dirty="0">
                <a:latin typeface="Trebuchet MS"/>
                <a:cs typeface="Trebuchet MS"/>
              </a:rPr>
              <a:t>bearer of  the</a:t>
            </a:r>
            <a:r>
              <a:rPr sz="2600" spc="-20" dirty="0">
                <a:latin typeface="Trebuchet MS"/>
                <a:cs typeface="Trebuchet MS"/>
              </a:rPr>
              <a:t> </a:t>
            </a:r>
            <a:r>
              <a:rPr sz="2600" dirty="0">
                <a:latin typeface="Trebuchet MS"/>
                <a:cs typeface="Trebuchet MS"/>
              </a:rPr>
              <a:t>instrument.’</a:t>
            </a:r>
            <a:endParaRPr sz="2600">
              <a:latin typeface="Trebuchet MS"/>
              <a:cs typeface="Trebuchet MS"/>
            </a:endParaRPr>
          </a:p>
          <a:p>
            <a:pPr marL="12700" marR="260985" indent="219710">
              <a:lnSpc>
                <a:spcPct val="100000"/>
              </a:lnSpc>
              <a:spcBef>
                <a:spcPts val="600"/>
              </a:spcBef>
            </a:pPr>
            <a:r>
              <a:rPr sz="2600" dirty="0">
                <a:latin typeface="Trebuchet MS"/>
                <a:cs typeface="Trebuchet MS"/>
              </a:rPr>
              <a:t>Thus </a:t>
            </a:r>
            <a:r>
              <a:rPr sz="2600" spc="-5" dirty="0">
                <a:latin typeface="Trebuchet MS"/>
                <a:cs typeface="Trebuchet MS"/>
              </a:rPr>
              <a:t>bill </a:t>
            </a:r>
            <a:r>
              <a:rPr sz="2600" dirty="0">
                <a:latin typeface="Trebuchet MS"/>
                <a:cs typeface="Trebuchet MS"/>
              </a:rPr>
              <a:t>of exchange </a:t>
            </a:r>
            <a:r>
              <a:rPr sz="2600" spc="-5" dirty="0">
                <a:latin typeface="Trebuchet MS"/>
                <a:cs typeface="Trebuchet MS"/>
              </a:rPr>
              <a:t>is </a:t>
            </a:r>
            <a:r>
              <a:rPr sz="2600" dirty="0">
                <a:latin typeface="Trebuchet MS"/>
                <a:cs typeface="Trebuchet MS"/>
              </a:rPr>
              <a:t>an </a:t>
            </a:r>
            <a:r>
              <a:rPr sz="2600" spc="-5" dirty="0">
                <a:latin typeface="Trebuchet MS"/>
                <a:cs typeface="Trebuchet MS"/>
              </a:rPr>
              <a:t>order </a:t>
            </a:r>
            <a:r>
              <a:rPr sz="2600" dirty="0">
                <a:latin typeface="Trebuchet MS"/>
                <a:cs typeface="Trebuchet MS"/>
              </a:rPr>
              <a:t>from </a:t>
            </a:r>
            <a:r>
              <a:rPr sz="2600" spc="-5" dirty="0">
                <a:latin typeface="Trebuchet MS"/>
                <a:cs typeface="Trebuchet MS"/>
              </a:rPr>
              <a:t>the  creditor to the debtor to pay </a:t>
            </a:r>
            <a:r>
              <a:rPr sz="2600" dirty="0">
                <a:latin typeface="Trebuchet MS"/>
                <a:cs typeface="Trebuchet MS"/>
              </a:rPr>
              <a:t>a specified  </a:t>
            </a:r>
            <a:r>
              <a:rPr sz="2600" spc="-5" dirty="0">
                <a:latin typeface="Trebuchet MS"/>
                <a:cs typeface="Trebuchet MS"/>
              </a:rPr>
              <a:t>amount to </a:t>
            </a:r>
            <a:r>
              <a:rPr sz="2600" dirty="0">
                <a:latin typeface="Trebuchet MS"/>
                <a:cs typeface="Trebuchet MS"/>
              </a:rPr>
              <a:t>a </a:t>
            </a:r>
            <a:r>
              <a:rPr sz="2600" spc="-5" dirty="0">
                <a:latin typeface="Trebuchet MS"/>
                <a:cs typeface="Trebuchet MS"/>
              </a:rPr>
              <a:t>person mentioned</a:t>
            </a:r>
            <a:r>
              <a:rPr sz="2600" spc="-20" dirty="0">
                <a:latin typeface="Trebuchet MS"/>
                <a:cs typeface="Trebuchet MS"/>
              </a:rPr>
              <a:t> </a:t>
            </a:r>
            <a:r>
              <a:rPr sz="2600" spc="-5" dirty="0">
                <a:latin typeface="Trebuchet MS"/>
                <a:cs typeface="Trebuchet MS"/>
              </a:rPr>
              <a:t>therein.</a:t>
            </a:r>
            <a:endParaRPr sz="2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8302" y="1001522"/>
            <a:ext cx="2000554" cy="3549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77671" y="1107186"/>
            <a:ext cx="83185" cy="127635"/>
          </a:xfrm>
          <a:custGeom>
            <a:avLst/>
            <a:gdLst/>
            <a:ahLst/>
            <a:cxnLst/>
            <a:rect l="l" t="t" r="r" b="b"/>
            <a:pathLst>
              <a:path w="83184" h="127634">
                <a:moveTo>
                  <a:pt x="41516" y="0"/>
                </a:moveTo>
                <a:lnTo>
                  <a:pt x="0" y="127635"/>
                </a:lnTo>
                <a:lnTo>
                  <a:pt x="83032" y="127635"/>
                </a:lnTo>
                <a:lnTo>
                  <a:pt x="41516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828673" y="1057402"/>
            <a:ext cx="106933" cy="1153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318385" y="1006221"/>
            <a:ext cx="220979" cy="346075"/>
          </a:xfrm>
          <a:custGeom>
            <a:avLst/>
            <a:gdLst/>
            <a:ahLst/>
            <a:cxnLst/>
            <a:rect l="l" t="t" r="r" b="b"/>
            <a:pathLst>
              <a:path w="220980" h="346075">
                <a:moveTo>
                  <a:pt x="0" y="0"/>
                </a:moveTo>
                <a:lnTo>
                  <a:pt x="220471" y="0"/>
                </a:lnTo>
                <a:lnTo>
                  <a:pt x="220471" y="54482"/>
                </a:lnTo>
                <a:lnTo>
                  <a:pt x="61340" y="54482"/>
                </a:lnTo>
                <a:lnTo>
                  <a:pt x="61340" y="135381"/>
                </a:lnTo>
                <a:lnTo>
                  <a:pt x="175513" y="135381"/>
                </a:lnTo>
                <a:lnTo>
                  <a:pt x="175513" y="187578"/>
                </a:lnTo>
                <a:lnTo>
                  <a:pt x="61340" y="187578"/>
                </a:lnTo>
                <a:lnTo>
                  <a:pt x="61340" y="291083"/>
                </a:lnTo>
                <a:lnTo>
                  <a:pt x="217931" y="291083"/>
                </a:lnTo>
                <a:lnTo>
                  <a:pt x="217931" y="345566"/>
                </a:lnTo>
                <a:lnTo>
                  <a:pt x="0" y="34556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051685" y="1006221"/>
            <a:ext cx="217804" cy="346075"/>
          </a:xfrm>
          <a:custGeom>
            <a:avLst/>
            <a:gdLst/>
            <a:ahLst/>
            <a:cxnLst/>
            <a:rect l="l" t="t" r="r" b="b"/>
            <a:pathLst>
              <a:path w="217805" h="346075">
                <a:moveTo>
                  <a:pt x="0" y="0"/>
                </a:moveTo>
                <a:lnTo>
                  <a:pt x="61340" y="0"/>
                </a:lnTo>
                <a:lnTo>
                  <a:pt x="61340" y="291083"/>
                </a:lnTo>
                <a:lnTo>
                  <a:pt x="217423" y="291083"/>
                </a:lnTo>
                <a:lnTo>
                  <a:pt x="217423" y="345566"/>
                </a:lnTo>
                <a:lnTo>
                  <a:pt x="0" y="34556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377822" y="1006221"/>
            <a:ext cx="353060" cy="350520"/>
          </a:xfrm>
          <a:custGeom>
            <a:avLst/>
            <a:gdLst/>
            <a:ahLst/>
            <a:cxnLst/>
            <a:rect l="l" t="t" r="r" b="b"/>
            <a:pathLst>
              <a:path w="353060" h="350519">
                <a:moveTo>
                  <a:pt x="69596" y="0"/>
                </a:moveTo>
                <a:lnTo>
                  <a:pt x="102108" y="0"/>
                </a:lnTo>
                <a:lnTo>
                  <a:pt x="176911" y="232790"/>
                </a:lnTo>
                <a:lnTo>
                  <a:pt x="250063" y="0"/>
                </a:lnTo>
                <a:lnTo>
                  <a:pt x="282321" y="0"/>
                </a:lnTo>
                <a:lnTo>
                  <a:pt x="352933" y="345820"/>
                </a:lnTo>
                <a:lnTo>
                  <a:pt x="293497" y="345820"/>
                </a:lnTo>
                <a:lnTo>
                  <a:pt x="257556" y="159384"/>
                </a:lnTo>
                <a:lnTo>
                  <a:pt x="188087" y="350265"/>
                </a:lnTo>
                <a:lnTo>
                  <a:pt x="166115" y="350265"/>
                </a:lnTo>
                <a:lnTo>
                  <a:pt x="96520" y="159384"/>
                </a:lnTo>
                <a:lnTo>
                  <a:pt x="59182" y="345820"/>
                </a:lnTo>
                <a:lnTo>
                  <a:pt x="0" y="345820"/>
                </a:lnTo>
                <a:lnTo>
                  <a:pt x="69596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38302" y="1006221"/>
            <a:ext cx="220979" cy="346075"/>
          </a:xfrm>
          <a:custGeom>
            <a:avLst/>
            <a:gdLst/>
            <a:ahLst/>
            <a:cxnLst/>
            <a:rect l="l" t="t" r="r" b="b"/>
            <a:pathLst>
              <a:path w="220979" h="346075">
                <a:moveTo>
                  <a:pt x="0" y="0"/>
                </a:moveTo>
                <a:lnTo>
                  <a:pt x="220560" y="0"/>
                </a:lnTo>
                <a:lnTo>
                  <a:pt x="220560" y="54482"/>
                </a:lnTo>
                <a:lnTo>
                  <a:pt x="61328" y="54482"/>
                </a:lnTo>
                <a:lnTo>
                  <a:pt x="61328" y="135381"/>
                </a:lnTo>
                <a:lnTo>
                  <a:pt x="175501" y="135381"/>
                </a:lnTo>
                <a:lnTo>
                  <a:pt x="175501" y="187578"/>
                </a:lnTo>
                <a:lnTo>
                  <a:pt x="61328" y="187578"/>
                </a:lnTo>
                <a:lnTo>
                  <a:pt x="61328" y="291083"/>
                </a:lnTo>
                <a:lnTo>
                  <a:pt x="217970" y="291083"/>
                </a:lnTo>
                <a:lnTo>
                  <a:pt x="217970" y="345566"/>
                </a:lnTo>
                <a:lnTo>
                  <a:pt x="0" y="34556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78421" y="1005966"/>
            <a:ext cx="288290" cy="346075"/>
          </a:xfrm>
          <a:custGeom>
            <a:avLst/>
            <a:gdLst/>
            <a:ahLst/>
            <a:cxnLst/>
            <a:rect l="l" t="t" r="r" b="b"/>
            <a:pathLst>
              <a:path w="288290" h="346075">
                <a:moveTo>
                  <a:pt x="8254" y="0"/>
                </a:moveTo>
                <a:lnTo>
                  <a:pt x="71005" y="254"/>
                </a:lnTo>
                <a:lnTo>
                  <a:pt x="141058" y="116967"/>
                </a:lnTo>
                <a:lnTo>
                  <a:pt x="218198" y="254"/>
                </a:lnTo>
                <a:lnTo>
                  <a:pt x="282359" y="254"/>
                </a:lnTo>
                <a:lnTo>
                  <a:pt x="172910" y="167767"/>
                </a:lnTo>
                <a:lnTo>
                  <a:pt x="287782" y="345821"/>
                </a:lnTo>
                <a:lnTo>
                  <a:pt x="221030" y="345821"/>
                </a:lnTo>
                <a:lnTo>
                  <a:pt x="139407" y="221487"/>
                </a:lnTo>
                <a:lnTo>
                  <a:pt x="63919" y="345821"/>
                </a:lnTo>
                <a:lnTo>
                  <a:pt x="0" y="345821"/>
                </a:lnTo>
                <a:lnTo>
                  <a:pt x="103555" y="166750"/>
                </a:lnTo>
                <a:lnTo>
                  <a:pt x="8254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768220" y="1003808"/>
            <a:ext cx="229235" cy="347980"/>
          </a:xfrm>
          <a:custGeom>
            <a:avLst/>
            <a:gdLst/>
            <a:ahLst/>
            <a:cxnLst/>
            <a:rect l="l" t="t" r="r" b="b"/>
            <a:pathLst>
              <a:path w="229235" h="347980">
                <a:moveTo>
                  <a:pt x="71628" y="0"/>
                </a:moveTo>
                <a:lnTo>
                  <a:pt x="109825" y="1571"/>
                </a:lnTo>
                <a:lnTo>
                  <a:pt x="169693" y="14144"/>
                </a:lnTo>
                <a:lnTo>
                  <a:pt x="207964" y="39481"/>
                </a:lnTo>
                <a:lnTo>
                  <a:pt x="226875" y="78724"/>
                </a:lnTo>
                <a:lnTo>
                  <a:pt x="229235" y="103631"/>
                </a:lnTo>
                <a:lnTo>
                  <a:pt x="223627" y="146425"/>
                </a:lnTo>
                <a:lnTo>
                  <a:pt x="206809" y="179710"/>
                </a:lnTo>
                <a:lnTo>
                  <a:pt x="178787" y="203484"/>
                </a:lnTo>
                <a:lnTo>
                  <a:pt x="139566" y="217749"/>
                </a:lnTo>
                <a:lnTo>
                  <a:pt x="89154" y="222503"/>
                </a:lnTo>
                <a:lnTo>
                  <a:pt x="83486" y="222406"/>
                </a:lnTo>
                <a:lnTo>
                  <a:pt x="76962" y="222107"/>
                </a:lnTo>
                <a:lnTo>
                  <a:pt x="69580" y="221593"/>
                </a:lnTo>
                <a:lnTo>
                  <a:pt x="61341" y="220852"/>
                </a:lnTo>
                <a:lnTo>
                  <a:pt x="61341" y="347979"/>
                </a:lnTo>
                <a:lnTo>
                  <a:pt x="0" y="347979"/>
                </a:lnTo>
                <a:lnTo>
                  <a:pt x="0" y="2666"/>
                </a:lnTo>
                <a:lnTo>
                  <a:pt x="27479" y="1500"/>
                </a:lnTo>
                <a:lnTo>
                  <a:pt x="48577" y="666"/>
                </a:lnTo>
                <a:lnTo>
                  <a:pt x="63293" y="166"/>
                </a:lnTo>
                <a:lnTo>
                  <a:pt x="71628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067981" y="1001522"/>
            <a:ext cx="304165" cy="350520"/>
          </a:xfrm>
          <a:custGeom>
            <a:avLst/>
            <a:gdLst/>
            <a:ahLst/>
            <a:cxnLst/>
            <a:rect l="l" t="t" r="r" b="b"/>
            <a:pathLst>
              <a:path w="304165" h="350519">
                <a:moveTo>
                  <a:pt x="137756" y="0"/>
                </a:moveTo>
                <a:lnTo>
                  <a:pt x="164655" y="0"/>
                </a:lnTo>
                <a:lnTo>
                  <a:pt x="303618" y="350265"/>
                </a:lnTo>
                <a:lnTo>
                  <a:pt x="235927" y="350265"/>
                </a:lnTo>
                <a:lnTo>
                  <a:pt x="210654" y="280162"/>
                </a:lnTo>
                <a:lnTo>
                  <a:pt x="92227" y="280162"/>
                </a:lnTo>
                <a:lnTo>
                  <a:pt x="68173" y="350265"/>
                </a:lnTo>
                <a:lnTo>
                  <a:pt x="0" y="350265"/>
                </a:lnTo>
                <a:lnTo>
                  <a:pt x="137756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35940" y="1556740"/>
            <a:ext cx="7009130" cy="183959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700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spc="-120" dirty="0">
                <a:latin typeface="Trebuchet MS"/>
                <a:cs typeface="Trebuchet MS"/>
              </a:rPr>
              <a:t>Mr. </a:t>
            </a:r>
            <a:r>
              <a:rPr sz="2600" dirty="0">
                <a:latin typeface="Trebuchet MS"/>
                <a:cs typeface="Trebuchet MS"/>
              </a:rPr>
              <a:t>A </a:t>
            </a:r>
            <a:r>
              <a:rPr sz="2600" spc="-5" dirty="0">
                <a:latin typeface="Trebuchet MS"/>
                <a:cs typeface="Trebuchet MS"/>
              </a:rPr>
              <a:t>purchased goods from </a:t>
            </a:r>
            <a:r>
              <a:rPr sz="2600" dirty="0">
                <a:latin typeface="Trebuchet MS"/>
                <a:cs typeface="Trebuchet MS"/>
              </a:rPr>
              <a:t>B</a:t>
            </a:r>
            <a:r>
              <a:rPr sz="2600" spc="-145" dirty="0">
                <a:latin typeface="Trebuchet MS"/>
                <a:cs typeface="Trebuchet MS"/>
              </a:rPr>
              <a:t> </a:t>
            </a:r>
            <a:r>
              <a:rPr sz="2600" dirty="0">
                <a:latin typeface="Trebuchet MS"/>
                <a:cs typeface="Trebuchet MS"/>
              </a:rPr>
              <a:t>rs.1000</a:t>
            </a:r>
            <a:endParaRPr sz="260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spc="-120" dirty="0">
                <a:latin typeface="Trebuchet MS"/>
                <a:cs typeface="Trebuchet MS"/>
              </a:rPr>
              <a:t>Mr. </a:t>
            </a:r>
            <a:r>
              <a:rPr sz="2600" dirty="0">
                <a:latin typeface="Trebuchet MS"/>
                <a:cs typeface="Trebuchet MS"/>
              </a:rPr>
              <a:t>B </a:t>
            </a:r>
            <a:r>
              <a:rPr sz="2600" spc="-5" dirty="0">
                <a:latin typeface="Trebuchet MS"/>
                <a:cs typeface="Trebuchet MS"/>
              </a:rPr>
              <a:t>purchased good from </a:t>
            </a:r>
            <a:r>
              <a:rPr sz="2600" dirty="0">
                <a:latin typeface="Trebuchet MS"/>
                <a:cs typeface="Trebuchet MS"/>
              </a:rPr>
              <a:t>D</a:t>
            </a:r>
            <a:r>
              <a:rPr sz="2600" spc="140" dirty="0">
                <a:latin typeface="Trebuchet MS"/>
                <a:cs typeface="Trebuchet MS"/>
              </a:rPr>
              <a:t> </a:t>
            </a:r>
            <a:r>
              <a:rPr sz="2600" dirty="0">
                <a:latin typeface="Trebuchet MS"/>
                <a:cs typeface="Trebuchet MS"/>
              </a:rPr>
              <a:t>rs.1000</a:t>
            </a:r>
            <a:endParaRPr sz="2600">
              <a:latin typeface="Trebuchet MS"/>
              <a:cs typeface="Trebuchet MS"/>
            </a:endParaRPr>
          </a:p>
          <a:p>
            <a:pPr marL="286385" marR="5080" indent="-274320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spc="-120" dirty="0">
                <a:latin typeface="Trebuchet MS"/>
                <a:cs typeface="Trebuchet MS"/>
              </a:rPr>
              <a:t>Mr. </a:t>
            </a:r>
            <a:r>
              <a:rPr sz="2600" dirty="0">
                <a:latin typeface="Trebuchet MS"/>
                <a:cs typeface="Trebuchet MS"/>
              </a:rPr>
              <a:t>B </a:t>
            </a:r>
            <a:r>
              <a:rPr sz="2600" spc="-5" dirty="0">
                <a:latin typeface="Trebuchet MS"/>
                <a:cs typeface="Trebuchet MS"/>
              </a:rPr>
              <a:t>may order to </a:t>
            </a:r>
            <a:r>
              <a:rPr sz="2600" spc="-120" dirty="0">
                <a:latin typeface="Trebuchet MS"/>
                <a:cs typeface="Trebuchet MS"/>
              </a:rPr>
              <a:t>Mr. </a:t>
            </a:r>
            <a:r>
              <a:rPr sz="2600" dirty="0">
                <a:latin typeface="Trebuchet MS"/>
                <a:cs typeface="Trebuchet MS"/>
              </a:rPr>
              <a:t>A </a:t>
            </a:r>
            <a:r>
              <a:rPr sz="2600" spc="-5" dirty="0">
                <a:latin typeface="Trebuchet MS"/>
                <a:cs typeface="Trebuchet MS"/>
              </a:rPr>
              <a:t>to pay </a:t>
            </a:r>
            <a:r>
              <a:rPr sz="2600" dirty="0">
                <a:latin typeface="Trebuchet MS"/>
                <a:cs typeface="Trebuchet MS"/>
              </a:rPr>
              <a:t>rs.1000. </a:t>
            </a:r>
            <a:r>
              <a:rPr sz="2600" spc="-120" dirty="0">
                <a:latin typeface="Trebuchet MS"/>
                <a:cs typeface="Trebuchet MS"/>
              </a:rPr>
              <a:t>Mr. </a:t>
            </a:r>
            <a:r>
              <a:rPr sz="2600" dirty="0">
                <a:latin typeface="Trebuchet MS"/>
                <a:cs typeface="Trebuchet MS"/>
              </a:rPr>
              <a:t>D  </a:t>
            </a:r>
            <a:r>
              <a:rPr sz="2600" spc="-5" dirty="0">
                <a:latin typeface="Trebuchet MS"/>
                <a:cs typeface="Trebuchet MS"/>
              </a:rPr>
              <a:t>which will </a:t>
            </a:r>
            <a:r>
              <a:rPr sz="2600" dirty="0">
                <a:latin typeface="Trebuchet MS"/>
                <a:cs typeface="Trebuchet MS"/>
              </a:rPr>
              <a:t>be </a:t>
            </a:r>
            <a:r>
              <a:rPr sz="2600" spc="-5" dirty="0">
                <a:latin typeface="Trebuchet MS"/>
                <a:cs typeface="Trebuchet MS"/>
              </a:rPr>
              <a:t>nothing but </a:t>
            </a:r>
            <a:r>
              <a:rPr sz="2600" dirty="0">
                <a:latin typeface="Trebuchet MS"/>
                <a:cs typeface="Trebuchet MS"/>
              </a:rPr>
              <a:t>a </a:t>
            </a:r>
            <a:r>
              <a:rPr sz="2600" spc="-5" dirty="0">
                <a:latin typeface="Trebuchet MS"/>
                <a:cs typeface="Trebuchet MS"/>
              </a:rPr>
              <a:t>bill </a:t>
            </a:r>
            <a:r>
              <a:rPr sz="2600" dirty="0">
                <a:latin typeface="Trebuchet MS"/>
                <a:cs typeface="Trebuchet MS"/>
              </a:rPr>
              <a:t>of</a:t>
            </a:r>
            <a:r>
              <a:rPr sz="2600" spc="-50" dirty="0">
                <a:latin typeface="Trebuchet MS"/>
                <a:cs typeface="Trebuchet MS"/>
              </a:rPr>
              <a:t> </a:t>
            </a:r>
            <a:r>
              <a:rPr sz="2600" dirty="0">
                <a:latin typeface="Trebuchet MS"/>
                <a:cs typeface="Trebuchet MS"/>
              </a:rPr>
              <a:t>exchange.</a:t>
            </a:r>
            <a:endParaRPr sz="2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8302" y="1000125"/>
            <a:ext cx="3975658" cy="3575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668140" y="1184655"/>
            <a:ext cx="109982" cy="1182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256407" y="1107186"/>
            <a:ext cx="83185" cy="127635"/>
          </a:xfrm>
          <a:custGeom>
            <a:avLst/>
            <a:gdLst/>
            <a:ahLst/>
            <a:cxnLst/>
            <a:rect l="l" t="t" r="r" b="b"/>
            <a:pathLst>
              <a:path w="83185" h="127634">
                <a:moveTo>
                  <a:pt x="41528" y="0"/>
                </a:moveTo>
                <a:lnTo>
                  <a:pt x="0" y="127635"/>
                </a:lnTo>
                <a:lnTo>
                  <a:pt x="83057" y="127635"/>
                </a:lnTo>
                <a:lnTo>
                  <a:pt x="41528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62202" y="1107186"/>
            <a:ext cx="83185" cy="127635"/>
          </a:xfrm>
          <a:custGeom>
            <a:avLst/>
            <a:gdLst/>
            <a:ahLst/>
            <a:cxnLst/>
            <a:rect l="l" t="t" r="r" b="b"/>
            <a:pathLst>
              <a:path w="83184" h="127634">
                <a:moveTo>
                  <a:pt x="41516" y="0"/>
                </a:moveTo>
                <a:lnTo>
                  <a:pt x="0" y="127635"/>
                </a:lnTo>
                <a:lnTo>
                  <a:pt x="83032" y="127635"/>
                </a:lnTo>
                <a:lnTo>
                  <a:pt x="41516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8741" y="1057402"/>
            <a:ext cx="106997" cy="1153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55839" y="1057275"/>
            <a:ext cx="101803" cy="10058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68473" y="1053719"/>
            <a:ext cx="176402" cy="25031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668140" y="1053464"/>
            <a:ext cx="91312" cy="8661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296536" y="1006221"/>
            <a:ext cx="217804" cy="346075"/>
          </a:xfrm>
          <a:custGeom>
            <a:avLst/>
            <a:gdLst/>
            <a:ahLst/>
            <a:cxnLst/>
            <a:rect l="l" t="t" r="r" b="b"/>
            <a:pathLst>
              <a:path w="217804" h="346075">
                <a:moveTo>
                  <a:pt x="0" y="0"/>
                </a:moveTo>
                <a:lnTo>
                  <a:pt x="61340" y="0"/>
                </a:lnTo>
                <a:lnTo>
                  <a:pt x="61340" y="291083"/>
                </a:lnTo>
                <a:lnTo>
                  <a:pt x="217424" y="291083"/>
                </a:lnTo>
                <a:lnTo>
                  <a:pt x="217424" y="345566"/>
                </a:lnTo>
                <a:lnTo>
                  <a:pt x="0" y="34556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029836" y="1006221"/>
            <a:ext cx="217804" cy="346075"/>
          </a:xfrm>
          <a:custGeom>
            <a:avLst/>
            <a:gdLst/>
            <a:ahLst/>
            <a:cxnLst/>
            <a:rect l="l" t="t" r="r" b="b"/>
            <a:pathLst>
              <a:path w="217804" h="346075">
                <a:moveTo>
                  <a:pt x="0" y="0"/>
                </a:moveTo>
                <a:lnTo>
                  <a:pt x="61340" y="0"/>
                </a:lnTo>
                <a:lnTo>
                  <a:pt x="61340" y="291083"/>
                </a:lnTo>
                <a:lnTo>
                  <a:pt x="217424" y="291083"/>
                </a:lnTo>
                <a:lnTo>
                  <a:pt x="217424" y="345566"/>
                </a:lnTo>
                <a:lnTo>
                  <a:pt x="0" y="34556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896867" y="1006221"/>
            <a:ext cx="61594" cy="346075"/>
          </a:xfrm>
          <a:custGeom>
            <a:avLst/>
            <a:gdLst/>
            <a:ahLst/>
            <a:cxnLst/>
            <a:rect l="l" t="t" r="r" b="b"/>
            <a:pathLst>
              <a:path w="61595" h="346075">
                <a:moveTo>
                  <a:pt x="0" y="0"/>
                </a:moveTo>
                <a:lnTo>
                  <a:pt x="61341" y="0"/>
                </a:lnTo>
                <a:lnTo>
                  <a:pt x="61341" y="345566"/>
                </a:lnTo>
                <a:lnTo>
                  <a:pt x="0" y="34556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424810" y="1006221"/>
            <a:ext cx="286385" cy="346075"/>
          </a:xfrm>
          <a:custGeom>
            <a:avLst/>
            <a:gdLst/>
            <a:ahLst/>
            <a:cxnLst/>
            <a:rect l="l" t="t" r="r" b="b"/>
            <a:pathLst>
              <a:path w="286385" h="346075">
                <a:moveTo>
                  <a:pt x="0" y="0"/>
                </a:moveTo>
                <a:lnTo>
                  <a:pt x="286131" y="0"/>
                </a:lnTo>
                <a:lnTo>
                  <a:pt x="286131" y="54482"/>
                </a:lnTo>
                <a:lnTo>
                  <a:pt x="171322" y="54482"/>
                </a:lnTo>
                <a:lnTo>
                  <a:pt x="171322" y="345566"/>
                </a:lnTo>
                <a:lnTo>
                  <a:pt x="109981" y="345566"/>
                </a:lnTo>
                <a:lnTo>
                  <a:pt x="109981" y="54482"/>
                </a:lnTo>
                <a:lnTo>
                  <a:pt x="0" y="5448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798701" y="1006221"/>
            <a:ext cx="220979" cy="346075"/>
          </a:xfrm>
          <a:custGeom>
            <a:avLst/>
            <a:gdLst/>
            <a:ahLst/>
            <a:cxnLst/>
            <a:rect l="l" t="t" r="r" b="b"/>
            <a:pathLst>
              <a:path w="220980" h="346075">
                <a:moveTo>
                  <a:pt x="0" y="0"/>
                </a:moveTo>
                <a:lnTo>
                  <a:pt x="220472" y="0"/>
                </a:lnTo>
                <a:lnTo>
                  <a:pt x="220472" y="54482"/>
                </a:lnTo>
                <a:lnTo>
                  <a:pt x="61341" y="54482"/>
                </a:lnTo>
                <a:lnTo>
                  <a:pt x="61341" y="135381"/>
                </a:lnTo>
                <a:lnTo>
                  <a:pt x="175513" y="135381"/>
                </a:lnTo>
                <a:lnTo>
                  <a:pt x="175513" y="187578"/>
                </a:lnTo>
                <a:lnTo>
                  <a:pt x="61341" y="187578"/>
                </a:lnTo>
                <a:lnTo>
                  <a:pt x="61341" y="291083"/>
                </a:lnTo>
                <a:lnTo>
                  <a:pt x="217931" y="291083"/>
                </a:lnTo>
                <a:lnTo>
                  <a:pt x="217931" y="345566"/>
                </a:lnTo>
                <a:lnTo>
                  <a:pt x="0" y="34556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665732" y="1006221"/>
            <a:ext cx="61594" cy="346075"/>
          </a:xfrm>
          <a:custGeom>
            <a:avLst/>
            <a:gdLst/>
            <a:ahLst/>
            <a:cxnLst/>
            <a:rect l="l" t="t" r="r" b="b"/>
            <a:pathLst>
              <a:path w="61594" h="346075">
                <a:moveTo>
                  <a:pt x="0" y="0"/>
                </a:moveTo>
                <a:lnTo>
                  <a:pt x="61341" y="0"/>
                </a:lnTo>
                <a:lnTo>
                  <a:pt x="61341" y="345566"/>
                </a:lnTo>
                <a:lnTo>
                  <a:pt x="0" y="34556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338199" y="1006221"/>
            <a:ext cx="286385" cy="346075"/>
          </a:xfrm>
          <a:custGeom>
            <a:avLst/>
            <a:gdLst/>
            <a:ahLst/>
            <a:cxnLst/>
            <a:rect l="l" t="t" r="r" b="b"/>
            <a:pathLst>
              <a:path w="286384" h="346075">
                <a:moveTo>
                  <a:pt x="0" y="0"/>
                </a:moveTo>
                <a:lnTo>
                  <a:pt x="286131" y="0"/>
                </a:lnTo>
                <a:lnTo>
                  <a:pt x="286131" y="54482"/>
                </a:lnTo>
                <a:lnTo>
                  <a:pt x="171322" y="54482"/>
                </a:lnTo>
                <a:lnTo>
                  <a:pt x="171322" y="345566"/>
                </a:lnTo>
                <a:lnTo>
                  <a:pt x="109981" y="345566"/>
                </a:lnTo>
                <a:lnTo>
                  <a:pt x="109981" y="54482"/>
                </a:lnTo>
                <a:lnTo>
                  <a:pt x="0" y="5448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38302" y="1003808"/>
            <a:ext cx="229870" cy="347980"/>
          </a:xfrm>
          <a:custGeom>
            <a:avLst/>
            <a:gdLst/>
            <a:ahLst/>
            <a:cxnLst/>
            <a:rect l="l" t="t" r="r" b="b"/>
            <a:pathLst>
              <a:path w="229870" h="347980">
                <a:moveTo>
                  <a:pt x="71716" y="0"/>
                </a:moveTo>
                <a:lnTo>
                  <a:pt x="109895" y="1571"/>
                </a:lnTo>
                <a:lnTo>
                  <a:pt x="169750" y="14144"/>
                </a:lnTo>
                <a:lnTo>
                  <a:pt x="207993" y="39481"/>
                </a:lnTo>
                <a:lnTo>
                  <a:pt x="226920" y="78724"/>
                </a:lnTo>
                <a:lnTo>
                  <a:pt x="229285" y="103631"/>
                </a:lnTo>
                <a:lnTo>
                  <a:pt x="223681" y="146425"/>
                </a:lnTo>
                <a:lnTo>
                  <a:pt x="206869" y="179710"/>
                </a:lnTo>
                <a:lnTo>
                  <a:pt x="178846" y="203484"/>
                </a:lnTo>
                <a:lnTo>
                  <a:pt x="139612" y="217749"/>
                </a:lnTo>
                <a:lnTo>
                  <a:pt x="89166" y="222503"/>
                </a:lnTo>
                <a:lnTo>
                  <a:pt x="83534" y="222406"/>
                </a:lnTo>
                <a:lnTo>
                  <a:pt x="77019" y="222107"/>
                </a:lnTo>
                <a:lnTo>
                  <a:pt x="69617" y="221593"/>
                </a:lnTo>
                <a:lnTo>
                  <a:pt x="61328" y="220852"/>
                </a:lnTo>
                <a:lnTo>
                  <a:pt x="61328" y="347979"/>
                </a:lnTo>
                <a:lnTo>
                  <a:pt x="0" y="347979"/>
                </a:lnTo>
                <a:lnTo>
                  <a:pt x="0" y="2666"/>
                </a:lnTo>
                <a:lnTo>
                  <a:pt x="27484" y="1500"/>
                </a:lnTo>
                <a:lnTo>
                  <a:pt x="48598" y="666"/>
                </a:lnTo>
                <a:lnTo>
                  <a:pt x="63341" y="166"/>
                </a:lnTo>
                <a:lnTo>
                  <a:pt x="71716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07689" y="1003172"/>
            <a:ext cx="233679" cy="348615"/>
          </a:xfrm>
          <a:custGeom>
            <a:avLst/>
            <a:gdLst/>
            <a:ahLst/>
            <a:cxnLst/>
            <a:rect l="l" t="t" r="r" b="b"/>
            <a:pathLst>
              <a:path w="233679" h="348615">
                <a:moveTo>
                  <a:pt x="97789" y="0"/>
                </a:moveTo>
                <a:lnTo>
                  <a:pt x="145748" y="5730"/>
                </a:lnTo>
                <a:lnTo>
                  <a:pt x="181990" y="22987"/>
                </a:lnTo>
                <a:lnTo>
                  <a:pt x="210333" y="68546"/>
                </a:lnTo>
                <a:lnTo>
                  <a:pt x="212216" y="88646"/>
                </a:lnTo>
                <a:lnTo>
                  <a:pt x="209504" y="108126"/>
                </a:lnTo>
                <a:lnTo>
                  <a:pt x="201374" y="125428"/>
                </a:lnTo>
                <a:lnTo>
                  <a:pt x="187838" y="140563"/>
                </a:lnTo>
                <a:lnTo>
                  <a:pt x="168910" y="153542"/>
                </a:lnTo>
                <a:lnTo>
                  <a:pt x="197080" y="167739"/>
                </a:lnTo>
                <a:lnTo>
                  <a:pt x="217201" y="187864"/>
                </a:lnTo>
                <a:lnTo>
                  <a:pt x="229274" y="213943"/>
                </a:lnTo>
                <a:lnTo>
                  <a:pt x="233299" y="245999"/>
                </a:lnTo>
                <a:lnTo>
                  <a:pt x="231062" y="268386"/>
                </a:lnTo>
                <a:lnTo>
                  <a:pt x="213207" y="305827"/>
                </a:lnTo>
                <a:lnTo>
                  <a:pt x="178512" y="333023"/>
                </a:lnTo>
                <a:lnTo>
                  <a:pt x="132550" y="346878"/>
                </a:lnTo>
                <a:lnTo>
                  <a:pt x="105663" y="348614"/>
                </a:lnTo>
                <a:lnTo>
                  <a:pt x="0" y="348614"/>
                </a:lnTo>
                <a:lnTo>
                  <a:pt x="0" y="3301"/>
                </a:lnTo>
                <a:lnTo>
                  <a:pt x="32263" y="1821"/>
                </a:lnTo>
                <a:lnTo>
                  <a:pt x="59324" y="793"/>
                </a:lnTo>
                <a:lnTo>
                  <a:pt x="81170" y="194"/>
                </a:lnTo>
                <a:lnTo>
                  <a:pt x="97789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093038" y="1002664"/>
            <a:ext cx="266065" cy="349250"/>
          </a:xfrm>
          <a:custGeom>
            <a:avLst/>
            <a:gdLst/>
            <a:ahLst/>
            <a:cxnLst/>
            <a:rect l="l" t="t" r="r" b="b"/>
            <a:pathLst>
              <a:path w="266065" h="349250">
                <a:moveTo>
                  <a:pt x="95770" y="0"/>
                </a:moveTo>
                <a:lnTo>
                  <a:pt x="153373" y="6359"/>
                </a:lnTo>
                <a:lnTo>
                  <a:pt x="194498" y="25447"/>
                </a:lnTo>
                <a:lnTo>
                  <a:pt x="219162" y="57275"/>
                </a:lnTo>
                <a:lnTo>
                  <a:pt x="227380" y="101854"/>
                </a:lnTo>
                <a:lnTo>
                  <a:pt x="226239" y="116855"/>
                </a:lnTo>
                <a:lnTo>
                  <a:pt x="209219" y="157861"/>
                </a:lnTo>
                <a:lnTo>
                  <a:pt x="176705" y="187328"/>
                </a:lnTo>
                <a:lnTo>
                  <a:pt x="163474" y="193421"/>
                </a:lnTo>
                <a:lnTo>
                  <a:pt x="265607" y="349123"/>
                </a:lnTo>
                <a:lnTo>
                  <a:pt x="194868" y="349123"/>
                </a:lnTo>
                <a:lnTo>
                  <a:pt x="102615" y="206375"/>
                </a:lnTo>
                <a:lnTo>
                  <a:pt x="94962" y="206206"/>
                </a:lnTo>
                <a:lnTo>
                  <a:pt x="85925" y="205882"/>
                </a:lnTo>
                <a:lnTo>
                  <a:pt x="75501" y="205392"/>
                </a:lnTo>
                <a:lnTo>
                  <a:pt x="63690" y="204724"/>
                </a:lnTo>
                <a:lnTo>
                  <a:pt x="63690" y="349123"/>
                </a:lnTo>
                <a:lnTo>
                  <a:pt x="0" y="349123"/>
                </a:lnTo>
                <a:lnTo>
                  <a:pt x="0" y="3556"/>
                </a:lnTo>
                <a:lnTo>
                  <a:pt x="4441" y="3438"/>
                </a:lnTo>
                <a:lnTo>
                  <a:pt x="12565" y="3095"/>
                </a:lnTo>
                <a:lnTo>
                  <a:pt x="24372" y="2538"/>
                </a:lnTo>
                <a:lnTo>
                  <a:pt x="39865" y="1777"/>
                </a:lnTo>
                <a:lnTo>
                  <a:pt x="56362" y="1017"/>
                </a:lnTo>
                <a:lnTo>
                  <a:pt x="71180" y="460"/>
                </a:lnTo>
                <a:lnTo>
                  <a:pt x="84317" y="117"/>
                </a:lnTo>
                <a:lnTo>
                  <a:pt x="9577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146679" y="1001522"/>
            <a:ext cx="304165" cy="350520"/>
          </a:xfrm>
          <a:custGeom>
            <a:avLst/>
            <a:gdLst/>
            <a:ahLst/>
            <a:cxnLst/>
            <a:rect l="l" t="t" r="r" b="b"/>
            <a:pathLst>
              <a:path w="304164" h="350519">
                <a:moveTo>
                  <a:pt x="137794" y="0"/>
                </a:moveTo>
                <a:lnTo>
                  <a:pt x="164719" y="0"/>
                </a:lnTo>
                <a:lnTo>
                  <a:pt x="303656" y="350265"/>
                </a:lnTo>
                <a:lnTo>
                  <a:pt x="235966" y="350265"/>
                </a:lnTo>
                <a:lnTo>
                  <a:pt x="210693" y="280162"/>
                </a:lnTo>
                <a:lnTo>
                  <a:pt x="92328" y="280162"/>
                </a:lnTo>
                <a:lnTo>
                  <a:pt x="68198" y="350265"/>
                </a:lnTo>
                <a:lnTo>
                  <a:pt x="0" y="350265"/>
                </a:lnTo>
                <a:lnTo>
                  <a:pt x="137794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52513" y="1001522"/>
            <a:ext cx="304165" cy="350520"/>
          </a:xfrm>
          <a:custGeom>
            <a:avLst/>
            <a:gdLst/>
            <a:ahLst/>
            <a:cxnLst/>
            <a:rect l="l" t="t" r="r" b="b"/>
            <a:pathLst>
              <a:path w="304165" h="350519">
                <a:moveTo>
                  <a:pt x="137756" y="0"/>
                </a:moveTo>
                <a:lnTo>
                  <a:pt x="164655" y="0"/>
                </a:lnTo>
                <a:lnTo>
                  <a:pt x="303593" y="350265"/>
                </a:lnTo>
                <a:lnTo>
                  <a:pt x="235889" y="350265"/>
                </a:lnTo>
                <a:lnTo>
                  <a:pt x="210654" y="280162"/>
                </a:lnTo>
                <a:lnTo>
                  <a:pt x="92227" y="280162"/>
                </a:lnTo>
                <a:lnTo>
                  <a:pt x="68173" y="350265"/>
                </a:lnTo>
                <a:lnTo>
                  <a:pt x="0" y="350265"/>
                </a:lnTo>
                <a:lnTo>
                  <a:pt x="137756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056510" y="1000252"/>
            <a:ext cx="209550" cy="357505"/>
          </a:xfrm>
          <a:custGeom>
            <a:avLst/>
            <a:gdLst/>
            <a:ahLst/>
            <a:cxnLst/>
            <a:rect l="l" t="t" r="r" b="b"/>
            <a:pathLst>
              <a:path w="209550" h="357505">
                <a:moveTo>
                  <a:pt x="105409" y="0"/>
                </a:moveTo>
                <a:lnTo>
                  <a:pt x="133342" y="1404"/>
                </a:lnTo>
                <a:lnTo>
                  <a:pt x="157321" y="5619"/>
                </a:lnTo>
                <a:lnTo>
                  <a:pt x="177347" y="12644"/>
                </a:lnTo>
                <a:lnTo>
                  <a:pt x="193420" y="22478"/>
                </a:lnTo>
                <a:lnTo>
                  <a:pt x="174751" y="75311"/>
                </a:lnTo>
                <a:lnTo>
                  <a:pt x="158345" y="65216"/>
                </a:lnTo>
                <a:lnTo>
                  <a:pt x="141509" y="57991"/>
                </a:lnTo>
                <a:lnTo>
                  <a:pt x="124245" y="53647"/>
                </a:lnTo>
                <a:lnTo>
                  <a:pt x="106552" y="52197"/>
                </a:lnTo>
                <a:lnTo>
                  <a:pt x="96555" y="52889"/>
                </a:lnTo>
                <a:lnTo>
                  <a:pt x="64912" y="76263"/>
                </a:lnTo>
                <a:lnTo>
                  <a:pt x="61975" y="92583"/>
                </a:lnTo>
                <a:lnTo>
                  <a:pt x="66093" y="107584"/>
                </a:lnTo>
                <a:lnTo>
                  <a:pt x="78438" y="122872"/>
                </a:lnTo>
                <a:lnTo>
                  <a:pt x="98998" y="138445"/>
                </a:lnTo>
                <a:lnTo>
                  <a:pt x="127762" y="154305"/>
                </a:lnTo>
                <a:lnTo>
                  <a:pt x="143902" y="162615"/>
                </a:lnTo>
                <a:lnTo>
                  <a:pt x="157638" y="170592"/>
                </a:lnTo>
                <a:lnTo>
                  <a:pt x="191341" y="201041"/>
                </a:lnTo>
                <a:lnTo>
                  <a:pt x="207168" y="238934"/>
                </a:lnTo>
                <a:lnTo>
                  <a:pt x="209169" y="261238"/>
                </a:lnTo>
                <a:lnTo>
                  <a:pt x="207097" y="281267"/>
                </a:lnTo>
                <a:lnTo>
                  <a:pt x="190523" y="315799"/>
                </a:lnTo>
                <a:lnTo>
                  <a:pt x="158043" y="342161"/>
                </a:lnTo>
                <a:lnTo>
                  <a:pt x="113657" y="355687"/>
                </a:lnTo>
                <a:lnTo>
                  <a:pt x="87249" y="357377"/>
                </a:lnTo>
                <a:lnTo>
                  <a:pt x="63650" y="355828"/>
                </a:lnTo>
                <a:lnTo>
                  <a:pt x="41243" y="351170"/>
                </a:lnTo>
                <a:lnTo>
                  <a:pt x="20026" y="343394"/>
                </a:lnTo>
                <a:lnTo>
                  <a:pt x="0" y="332486"/>
                </a:lnTo>
                <a:lnTo>
                  <a:pt x="22606" y="277495"/>
                </a:lnTo>
                <a:lnTo>
                  <a:pt x="40707" y="288643"/>
                </a:lnTo>
                <a:lnTo>
                  <a:pt x="58642" y="296576"/>
                </a:lnTo>
                <a:lnTo>
                  <a:pt x="76434" y="301319"/>
                </a:lnTo>
                <a:lnTo>
                  <a:pt x="94106" y="302895"/>
                </a:lnTo>
                <a:lnTo>
                  <a:pt x="117703" y="300537"/>
                </a:lnTo>
                <a:lnTo>
                  <a:pt x="134572" y="293465"/>
                </a:lnTo>
                <a:lnTo>
                  <a:pt x="144702" y="281678"/>
                </a:lnTo>
                <a:lnTo>
                  <a:pt x="148081" y="265175"/>
                </a:lnTo>
                <a:lnTo>
                  <a:pt x="147294" y="256434"/>
                </a:lnTo>
                <a:lnTo>
                  <a:pt x="127309" y="223206"/>
                </a:lnTo>
                <a:lnTo>
                  <a:pt x="82803" y="195452"/>
                </a:lnTo>
                <a:lnTo>
                  <a:pt x="64591" y="185975"/>
                </a:lnTo>
                <a:lnTo>
                  <a:pt x="49593" y="177355"/>
                </a:lnTo>
                <a:lnTo>
                  <a:pt x="17113" y="148637"/>
                </a:lnTo>
                <a:lnTo>
                  <a:pt x="1109" y="103489"/>
                </a:lnTo>
                <a:lnTo>
                  <a:pt x="634" y="92963"/>
                </a:lnTo>
                <a:lnTo>
                  <a:pt x="2468" y="73796"/>
                </a:lnTo>
                <a:lnTo>
                  <a:pt x="29971" y="26415"/>
                </a:lnTo>
                <a:lnTo>
                  <a:pt x="63547" y="6635"/>
                </a:lnTo>
                <a:lnTo>
                  <a:pt x="83425" y="1662"/>
                </a:lnTo>
                <a:lnTo>
                  <a:pt x="105409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05735" y="1000125"/>
            <a:ext cx="302260" cy="357505"/>
          </a:xfrm>
          <a:custGeom>
            <a:avLst/>
            <a:gdLst/>
            <a:ahLst/>
            <a:cxnLst/>
            <a:rect l="l" t="t" r="r" b="b"/>
            <a:pathLst>
              <a:path w="302260" h="357505">
                <a:moveTo>
                  <a:pt x="148589" y="0"/>
                </a:moveTo>
                <a:lnTo>
                  <a:pt x="214312" y="11541"/>
                </a:lnTo>
                <a:lnTo>
                  <a:pt x="262508" y="46227"/>
                </a:lnTo>
                <a:lnTo>
                  <a:pt x="292052" y="101726"/>
                </a:lnTo>
                <a:lnTo>
                  <a:pt x="301878" y="175895"/>
                </a:lnTo>
                <a:lnTo>
                  <a:pt x="299307" y="215542"/>
                </a:lnTo>
                <a:lnTo>
                  <a:pt x="278733" y="281836"/>
                </a:lnTo>
                <a:lnTo>
                  <a:pt x="237992" y="329965"/>
                </a:lnTo>
                <a:lnTo>
                  <a:pt x="179560" y="354453"/>
                </a:lnTo>
                <a:lnTo>
                  <a:pt x="143890" y="357504"/>
                </a:lnTo>
                <a:lnTo>
                  <a:pt x="111075" y="354478"/>
                </a:lnTo>
                <a:lnTo>
                  <a:pt x="57683" y="330233"/>
                </a:lnTo>
                <a:lnTo>
                  <a:pt x="20841" y="282461"/>
                </a:lnTo>
                <a:lnTo>
                  <a:pt x="2311" y="215925"/>
                </a:lnTo>
                <a:lnTo>
                  <a:pt x="0" y="175895"/>
                </a:lnTo>
                <a:lnTo>
                  <a:pt x="2524" y="140440"/>
                </a:lnTo>
                <a:lnTo>
                  <a:pt x="22717" y="78007"/>
                </a:lnTo>
                <a:lnTo>
                  <a:pt x="62347" y="28717"/>
                </a:lnTo>
                <a:lnTo>
                  <a:pt x="116413" y="3190"/>
                </a:lnTo>
                <a:lnTo>
                  <a:pt x="148589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535940" y="1632331"/>
            <a:ext cx="6991984" cy="2312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5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dirty="0">
                <a:latin typeface="Trebuchet MS"/>
                <a:cs typeface="Trebuchet MS"/>
              </a:rPr>
              <a:t>There </a:t>
            </a:r>
            <a:r>
              <a:rPr sz="2600" spc="-5" dirty="0">
                <a:latin typeface="Trebuchet MS"/>
                <a:cs typeface="Trebuchet MS"/>
              </a:rPr>
              <a:t>are three parties in </a:t>
            </a:r>
            <a:r>
              <a:rPr sz="2600" dirty="0">
                <a:latin typeface="Trebuchet MS"/>
                <a:cs typeface="Trebuchet MS"/>
              </a:rPr>
              <a:t>a </a:t>
            </a:r>
            <a:r>
              <a:rPr sz="2600" spc="-5" dirty="0">
                <a:latin typeface="Trebuchet MS"/>
                <a:cs typeface="Trebuchet MS"/>
              </a:rPr>
              <a:t>bill </a:t>
            </a:r>
            <a:r>
              <a:rPr sz="2600" dirty="0">
                <a:latin typeface="Trebuchet MS"/>
                <a:cs typeface="Trebuchet MS"/>
              </a:rPr>
              <a:t>of</a:t>
            </a:r>
            <a:r>
              <a:rPr sz="2600" spc="-50" dirty="0">
                <a:latin typeface="Trebuchet MS"/>
                <a:cs typeface="Trebuchet MS"/>
              </a:rPr>
              <a:t> </a:t>
            </a:r>
            <a:r>
              <a:rPr sz="2600" spc="-5" dirty="0">
                <a:latin typeface="Trebuchet MS"/>
                <a:cs typeface="Trebuchet MS"/>
              </a:rPr>
              <a:t>exchange:</a:t>
            </a:r>
            <a:endParaRPr sz="26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B03E9A"/>
              </a:buClr>
              <a:buFont typeface="Wingdings 2"/>
              <a:buChar char=""/>
            </a:pPr>
            <a:endParaRPr sz="3750">
              <a:latin typeface="Times New Roman"/>
              <a:cs typeface="Times New Roman"/>
            </a:endParaRPr>
          </a:p>
          <a:p>
            <a:pPr marL="637540" lvl="1" indent="-516255">
              <a:lnSpc>
                <a:spcPct val="100000"/>
              </a:lnSpc>
              <a:buClr>
                <a:srgbClr val="B03E9A"/>
              </a:buClr>
              <a:buSzPct val="73076"/>
              <a:buAutoNum type="arabicPeriod"/>
              <a:tabLst>
                <a:tab pos="637540" algn="l"/>
                <a:tab pos="638175" algn="l"/>
              </a:tabLst>
            </a:pPr>
            <a:r>
              <a:rPr sz="2600" spc="-5" dirty="0">
                <a:latin typeface="Trebuchet MS"/>
                <a:cs typeface="Trebuchet MS"/>
              </a:rPr>
              <a:t>Drawer</a:t>
            </a:r>
            <a:endParaRPr sz="2600">
              <a:latin typeface="Trebuchet MS"/>
              <a:cs typeface="Trebuchet MS"/>
            </a:endParaRPr>
          </a:p>
          <a:p>
            <a:pPr marL="637540" lvl="1" indent="-516255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3076"/>
              <a:buAutoNum type="arabicPeriod"/>
              <a:tabLst>
                <a:tab pos="637540" algn="l"/>
                <a:tab pos="638175" algn="l"/>
              </a:tabLst>
            </a:pPr>
            <a:r>
              <a:rPr sz="2600" spc="-5" dirty="0">
                <a:latin typeface="Trebuchet MS"/>
                <a:cs typeface="Trebuchet MS"/>
              </a:rPr>
              <a:t>Drawee</a:t>
            </a:r>
            <a:endParaRPr sz="2600">
              <a:latin typeface="Trebuchet MS"/>
              <a:cs typeface="Trebuchet MS"/>
            </a:endParaRPr>
          </a:p>
          <a:p>
            <a:pPr marL="637540" lvl="1" indent="-516255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3076"/>
              <a:buAutoNum type="arabicPeriod"/>
              <a:tabLst>
                <a:tab pos="637540" algn="l"/>
                <a:tab pos="638175" algn="l"/>
              </a:tabLst>
            </a:pPr>
            <a:r>
              <a:rPr sz="2600" spc="-30" dirty="0">
                <a:latin typeface="Trebuchet MS"/>
                <a:cs typeface="Trebuchet MS"/>
              </a:rPr>
              <a:t>Payee</a:t>
            </a:r>
            <a:endParaRPr sz="2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56740"/>
            <a:ext cx="6644640" cy="404939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1920">
              <a:lnSpc>
                <a:spcPct val="100000"/>
              </a:lnSpc>
              <a:spcBef>
                <a:spcPts val="700"/>
              </a:spcBef>
            </a:pPr>
            <a:r>
              <a:rPr sz="2600" u="heavy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Drawer</a:t>
            </a:r>
            <a:endParaRPr sz="2600">
              <a:latin typeface="Trebuchet MS"/>
              <a:cs typeface="Trebuchet MS"/>
            </a:endParaRPr>
          </a:p>
          <a:p>
            <a:pPr marL="286385" marR="5080" indent="-274320">
              <a:lnSpc>
                <a:spcPct val="100000"/>
              </a:lnSpc>
              <a:spcBef>
                <a:spcPts val="600"/>
              </a:spcBef>
            </a:pPr>
            <a:r>
              <a:rPr sz="2600" dirty="0">
                <a:latin typeface="Trebuchet MS"/>
                <a:cs typeface="Trebuchet MS"/>
              </a:rPr>
              <a:t>The </a:t>
            </a:r>
            <a:r>
              <a:rPr sz="2600" spc="-5" dirty="0">
                <a:latin typeface="Trebuchet MS"/>
                <a:cs typeface="Trebuchet MS"/>
              </a:rPr>
              <a:t>maker </a:t>
            </a:r>
            <a:r>
              <a:rPr sz="2600" dirty="0">
                <a:latin typeface="Trebuchet MS"/>
                <a:cs typeface="Trebuchet MS"/>
              </a:rPr>
              <a:t>of a </a:t>
            </a:r>
            <a:r>
              <a:rPr sz="2600" spc="-5" dirty="0">
                <a:latin typeface="Trebuchet MS"/>
                <a:cs typeface="Trebuchet MS"/>
              </a:rPr>
              <a:t>bill </a:t>
            </a:r>
            <a:r>
              <a:rPr sz="2600" dirty="0">
                <a:latin typeface="Trebuchet MS"/>
                <a:cs typeface="Trebuchet MS"/>
              </a:rPr>
              <a:t>of </a:t>
            </a:r>
            <a:r>
              <a:rPr sz="2600" spc="-5" dirty="0">
                <a:latin typeface="Trebuchet MS"/>
                <a:cs typeface="Trebuchet MS"/>
              </a:rPr>
              <a:t>exchange is called the  </a:t>
            </a:r>
            <a:r>
              <a:rPr sz="2600" spc="-55" dirty="0">
                <a:latin typeface="Trebuchet MS"/>
                <a:cs typeface="Trebuchet MS"/>
              </a:rPr>
              <a:t>drawer.</a:t>
            </a:r>
            <a:endParaRPr sz="26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600" u="heavy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Drawee</a:t>
            </a:r>
            <a:endParaRPr sz="2600">
              <a:latin typeface="Trebuchet MS"/>
              <a:cs typeface="Trebuchet MS"/>
            </a:endParaRPr>
          </a:p>
          <a:p>
            <a:pPr marL="286385" marR="259079" indent="-274320">
              <a:lnSpc>
                <a:spcPct val="100000"/>
              </a:lnSpc>
              <a:spcBef>
                <a:spcPts val="600"/>
              </a:spcBef>
            </a:pPr>
            <a:r>
              <a:rPr sz="2600" dirty="0">
                <a:latin typeface="Trebuchet MS"/>
                <a:cs typeface="Trebuchet MS"/>
              </a:rPr>
              <a:t>The </a:t>
            </a:r>
            <a:r>
              <a:rPr sz="2600" spc="-5" dirty="0">
                <a:latin typeface="Trebuchet MS"/>
                <a:cs typeface="Trebuchet MS"/>
              </a:rPr>
              <a:t>person who is directed to pay is called  drawee.</a:t>
            </a:r>
            <a:endParaRPr sz="26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600" u="heavy" spc="-3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Payee</a:t>
            </a:r>
            <a:endParaRPr sz="2600">
              <a:latin typeface="Trebuchet MS"/>
              <a:cs typeface="Trebuchet MS"/>
            </a:endParaRPr>
          </a:p>
          <a:p>
            <a:pPr marL="286385" marR="467995" indent="-274320">
              <a:lnSpc>
                <a:spcPct val="100000"/>
              </a:lnSpc>
              <a:spcBef>
                <a:spcPts val="605"/>
              </a:spcBef>
            </a:pPr>
            <a:r>
              <a:rPr sz="2600" dirty="0">
                <a:latin typeface="Trebuchet MS"/>
                <a:cs typeface="Trebuchet MS"/>
              </a:rPr>
              <a:t>The </a:t>
            </a:r>
            <a:r>
              <a:rPr sz="2600" spc="-5" dirty="0">
                <a:latin typeface="Trebuchet MS"/>
                <a:cs typeface="Trebuchet MS"/>
              </a:rPr>
              <a:t>person who will receive the money is  called the</a:t>
            </a:r>
            <a:r>
              <a:rPr sz="2600" spc="-30" dirty="0">
                <a:latin typeface="Trebuchet MS"/>
                <a:cs typeface="Trebuchet MS"/>
              </a:rPr>
              <a:t> </a:t>
            </a:r>
            <a:r>
              <a:rPr sz="2600" spc="-5" dirty="0">
                <a:latin typeface="Trebuchet MS"/>
                <a:cs typeface="Trebuchet MS"/>
              </a:rPr>
              <a:t>payee.</a:t>
            </a:r>
            <a:endParaRPr sz="2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632331"/>
            <a:ext cx="6812280" cy="2952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105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dirty="0">
                <a:latin typeface="Trebuchet MS"/>
                <a:cs typeface="Trebuchet MS"/>
              </a:rPr>
              <a:t>The </a:t>
            </a:r>
            <a:r>
              <a:rPr sz="2600" spc="-5" dirty="0">
                <a:latin typeface="Trebuchet MS"/>
                <a:cs typeface="Trebuchet MS"/>
              </a:rPr>
              <a:t>drawer </a:t>
            </a:r>
            <a:r>
              <a:rPr sz="2600" dirty="0">
                <a:latin typeface="Trebuchet MS"/>
                <a:cs typeface="Trebuchet MS"/>
              </a:rPr>
              <a:t>or </a:t>
            </a:r>
            <a:r>
              <a:rPr sz="2600" spc="-5" dirty="0">
                <a:latin typeface="Trebuchet MS"/>
                <a:cs typeface="Trebuchet MS"/>
              </a:rPr>
              <a:t>payee who is in possession </a:t>
            </a:r>
            <a:r>
              <a:rPr sz="2600" dirty="0">
                <a:latin typeface="Trebuchet MS"/>
                <a:cs typeface="Trebuchet MS"/>
              </a:rPr>
              <a:t>of  </a:t>
            </a:r>
            <a:r>
              <a:rPr sz="2600" spc="-5" dirty="0">
                <a:latin typeface="Trebuchet MS"/>
                <a:cs typeface="Trebuchet MS"/>
              </a:rPr>
              <a:t>the bill, is called the</a:t>
            </a:r>
            <a:r>
              <a:rPr sz="2600" spc="-60" dirty="0">
                <a:latin typeface="Trebuchet MS"/>
                <a:cs typeface="Trebuchet MS"/>
              </a:rPr>
              <a:t> </a:t>
            </a:r>
            <a:r>
              <a:rPr sz="2600" spc="-55" dirty="0">
                <a:latin typeface="Trebuchet MS"/>
                <a:cs typeface="Trebuchet MS"/>
              </a:rPr>
              <a:t>holder.</a:t>
            </a:r>
            <a:endParaRPr sz="2600">
              <a:latin typeface="Trebuchet MS"/>
              <a:cs typeface="Trebuchet MS"/>
            </a:endParaRPr>
          </a:p>
          <a:p>
            <a:pPr marL="286385" marR="245745" indent="-274320">
              <a:lnSpc>
                <a:spcPct val="100000"/>
              </a:lnSpc>
              <a:spcBef>
                <a:spcPts val="595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spc="-5" dirty="0">
                <a:latin typeface="Trebuchet MS"/>
                <a:cs typeface="Trebuchet MS"/>
              </a:rPr>
              <a:t>It is the holders duty to present the bill to  the drawee </a:t>
            </a:r>
            <a:r>
              <a:rPr sz="2600" dirty="0">
                <a:latin typeface="Trebuchet MS"/>
                <a:cs typeface="Trebuchet MS"/>
              </a:rPr>
              <a:t>for </a:t>
            </a:r>
            <a:r>
              <a:rPr sz="2600" spc="-5" dirty="0">
                <a:latin typeface="Trebuchet MS"/>
                <a:cs typeface="Trebuchet MS"/>
              </a:rPr>
              <a:t>his</a:t>
            </a:r>
            <a:r>
              <a:rPr sz="2600" spc="-40" dirty="0">
                <a:latin typeface="Trebuchet MS"/>
                <a:cs typeface="Trebuchet MS"/>
              </a:rPr>
              <a:t> </a:t>
            </a:r>
            <a:r>
              <a:rPr sz="2600" spc="-5" dirty="0">
                <a:latin typeface="Trebuchet MS"/>
                <a:cs typeface="Trebuchet MS"/>
              </a:rPr>
              <a:t>acceptance.</a:t>
            </a:r>
            <a:endParaRPr sz="2600">
              <a:latin typeface="Trebuchet MS"/>
              <a:cs typeface="Trebuchet MS"/>
            </a:endParaRPr>
          </a:p>
          <a:p>
            <a:pPr marL="286385" marR="109220" indent="-274320">
              <a:lnSpc>
                <a:spcPct val="100000"/>
              </a:lnSpc>
              <a:spcBef>
                <a:spcPts val="605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dirty="0">
                <a:latin typeface="Trebuchet MS"/>
                <a:cs typeface="Trebuchet MS"/>
              </a:rPr>
              <a:t>The </a:t>
            </a:r>
            <a:r>
              <a:rPr sz="2600" spc="-5" dirty="0">
                <a:latin typeface="Trebuchet MS"/>
                <a:cs typeface="Trebuchet MS"/>
              </a:rPr>
              <a:t>drawee </a:t>
            </a:r>
            <a:r>
              <a:rPr sz="2600" dirty="0">
                <a:latin typeface="Trebuchet MS"/>
                <a:cs typeface="Trebuchet MS"/>
              </a:rPr>
              <a:t>signifies his </a:t>
            </a:r>
            <a:r>
              <a:rPr sz="2600" spc="-5" dirty="0">
                <a:latin typeface="Trebuchet MS"/>
                <a:cs typeface="Trebuchet MS"/>
              </a:rPr>
              <a:t>acceptance by  </a:t>
            </a:r>
            <a:r>
              <a:rPr sz="2600" dirty="0">
                <a:latin typeface="Trebuchet MS"/>
                <a:cs typeface="Trebuchet MS"/>
              </a:rPr>
              <a:t>signing on </a:t>
            </a:r>
            <a:r>
              <a:rPr sz="2600" spc="-5" dirty="0">
                <a:latin typeface="Trebuchet MS"/>
                <a:cs typeface="Trebuchet MS"/>
              </a:rPr>
              <a:t>the bill. </a:t>
            </a:r>
            <a:r>
              <a:rPr sz="2600" dirty="0">
                <a:latin typeface="Trebuchet MS"/>
                <a:cs typeface="Trebuchet MS"/>
              </a:rPr>
              <a:t>After such signature</a:t>
            </a:r>
            <a:r>
              <a:rPr sz="2600" spc="-270" dirty="0">
                <a:latin typeface="Trebuchet MS"/>
                <a:cs typeface="Trebuchet MS"/>
              </a:rPr>
              <a:t> </a:t>
            </a:r>
            <a:r>
              <a:rPr sz="2600" spc="-5" dirty="0">
                <a:latin typeface="Trebuchet MS"/>
                <a:cs typeface="Trebuchet MS"/>
              </a:rPr>
              <a:t>the  drawee becomes </a:t>
            </a:r>
            <a:r>
              <a:rPr sz="2600" dirty="0">
                <a:latin typeface="Trebuchet MS"/>
                <a:cs typeface="Trebuchet MS"/>
              </a:rPr>
              <a:t>the</a:t>
            </a:r>
            <a:r>
              <a:rPr sz="2600" spc="-20" dirty="0">
                <a:latin typeface="Trebuchet MS"/>
                <a:cs typeface="Trebuchet MS"/>
              </a:rPr>
              <a:t> </a:t>
            </a:r>
            <a:r>
              <a:rPr sz="2600" spc="-45" dirty="0">
                <a:latin typeface="Trebuchet MS"/>
                <a:cs typeface="Trebuchet MS"/>
              </a:rPr>
              <a:t>acceptor.</a:t>
            </a:r>
            <a:endParaRPr sz="2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4504" y="531876"/>
            <a:ext cx="6949986" cy="3191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64122" y="696468"/>
            <a:ext cx="98425" cy="1057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98109" y="627380"/>
            <a:ext cx="74295" cy="114300"/>
          </a:xfrm>
          <a:custGeom>
            <a:avLst/>
            <a:gdLst/>
            <a:ahLst/>
            <a:cxnLst/>
            <a:rect l="l" t="t" r="r" b="b"/>
            <a:pathLst>
              <a:path w="74295" h="114300">
                <a:moveTo>
                  <a:pt x="37083" y="0"/>
                </a:moveTo>
                <a:lnTo>
                  <a:pt x="0" y="114046"/>
                </a:lnTo>
                <a:lnTo>
                  <a:pt x="74167" y="114046"/>
                </a:lnTo>
                <a:lnTo>
                  <a:pt x="37083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06625" y="627380"/>
            <a:ext cx="74295" cy="114300"/>
          </a:xfrm>
          <a:custGeom>
            <a:avLst/>
            <a:gdLst/>
            <a:ahLst/>
            <a:cxnLst/>
            <a:rect l="l" t="t" r="r" b="b"/>
            <a:pathLst>
              <a:path w="74294" h="114300">
                <a:moveTo>
                  <a:pt x="37083" y="0"/>
                </a:moveTo>
                <a:lnTo>
                  <a:pt x="0" y="114046"/>
                </a:lnTo>
                <a:lnTo>
                  <a:pt x="74168" y="114046"/>
                </a:lnTo>
                <a:lnTo>
                  <a:pt x="37083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019163" y="579627"/>
            <a:ext cx="157607" cy="22364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09007" y="579627"/>
            <a:ext cx="157606" cy="22364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064122" y="579373"/>
            <a:ext cx="81787" cy="7759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281291" y="537337"/>
            <a:ext cx="203200" cy="308610"/>
          </a:xfrm>
          <a:custGeom>
            <a:avLst/>
            <a:gdLst/>
            <a:ahLst/>
            <a:cxnLst/>
            <a:rect l="l" t="t" r="r" b="b"/>
            <a:pathLst>
              <a:path w="203200" h="308609">
                <a:moveTo>
                  <a:pt x="0" y="0"/>
                </a:moveTo>
                <a:lnTo>
                  <a:pt x="203200" y="0"/>
                </a:lnTo>
                <a:lnTo>
                  <a:pt x="203200" y="48640"/>
                </a:lnTo>
                <a:lnTo>
                  <a:pt x="54736" y="48640"/>
                </a:lnTo>
                <a:lnTo>
                  <a:pt x="54736" y="120903"/>
                </a:lnTo>
                <a:lnTo>
                  <a:pt x="163194" y="120903"/>
                </a:lnTo>
                <a:lnTo>
                  <a:pt x="163194" y="167386"/>
                </a:lnTo>
                <a:lnTo>
                  <a:pt x="54736" y="167386"/>
                </a:lnTo>
                <a:lnTo>
                  <a:pt x="54736" y="308483"/>
                </a:lnTo>
                <a:lnTo>
                  <a:pt x="0" y="308483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624446" y="537337"/>
            <a:ext cx="194310" cy="308610"/>
          </a:xfrm>
          <a:custGeom>
            <a:avLst/>
            <a:gdLst/>
            <a:ahLst/>
            <a:cxnLst/>
            <a:rect l="l" t="t" r="r" b="b"/>
            <a:pathLst>
              <a:path w="194309" h="308609">
                <a:moveTo>
                  <a:pt x="0" y="0"/>
                </a:moveTo>
                <a:lnTo>
                  <a:pt x="54736" y="0"/>
                </a:lnTo>
                <a:lnTo>
                  <a:pt x="54736" y="259841"/>
                </a:lnTo>
                <a:lnTo>
                  <a:pt x="194182" y="259841"/>
                </a:lnTo>
                <a:lnTo>
                  <a:pt x="194182" y="308483"/>
                </a:lnTo>
                <a:lnTo>
                  <a:pt x="0" y="308483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386703" y="537337"/>
            <a:ext cx="194310" cy="308610"/>
          </a:xfrm>
          <a:custGeom>
            <a:avLst/>
            <a:gdLst/>
            <a:ahLst/>
            <a:cxnLst/>
            <a:rect l="l" t="t" r="r" b="b"/>
            <a:pathLst>
              <a:path w="194309" h="308609">
                <a:moveTo>
                  <a:pt x="0" y="0"/>
                </a:moveTo>
                <a:lnTo>
                  <a:pt x="54737" y="0"/>
                </a:lnTo>
                <a:lnTo>
                  <a:pt x="54737" y="259841"/>
                </a:lnTo>
                <a:lnTo>
                  <a:pt x="194182" y="259841"/>
                </a:lnTo>
                <a:lnTo>
                  <a:pt x="194182" y="308483"/>
                </a:lnTo>
                <a:lnTo>
                  <a:pt x="0" y="308483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267322" y="537337"/>
            <a:ext cx="55244" cy="308610"/>
          </a:xfrm>
          <a:custGeom>
            <a:avLst/>
            <a:gdLst/>
            <a:ahLst/>
            <a:cxnLst/>
            <a:rect l="l" t="t" r="r" b="b"/>
            <a:pathLst>
              <a:path w="55245" h="308609">
                <a:moveTo>
                  <a:pt x="0" y="0"/>
                </a:moveTo>
                <a:lnTo>
                  <a:pt x="54737" y="0"/>
                </a:lnTo>
                <a:lnTo>
                  <a:pt x="54737" y="308483"/>
                </a:lnTo>
                <a:lnTo>
                  <a:pt x="0" y="308483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271134" y="537337"/>
            <a:ext cx="203200" cy="308610"/>
          </a:xfrm>
          <a:custGeom>
            <a:avLst/>
            <a:gdLst/>
            <a:ahLst/>
            <a:cxnLst/>
            <a:rect l="l" t="t" r="r" b="b"/>
            <a:pathLst>
              <a:path w="203200" h="308609">
                <a:moveTo>
                  <a:pt x="0" y="0"/>
                </a:moveTo>
                <a:lnTo>
                  <a:pt x="203200" y="0"/>
                </a:lnTo>
                <a:lnTo>
                  <a:pt x="203200" y="48640"/>
                </a:lnTo>
                <a:lnTo>
                  <a:pt x="54737" y="48640"/>
                </a:lnTo>
                <a:lnTo>
                  <a:pt x="54737" y="120903"/>
                </a:lnTo>
                <a:lnTo>
                  <a:pt x="163194" y="120903"/>
                </a:lnTo>
                <a:lnTo>
                  <a:pt x="163194" y="167386"/>
                </a:lnTo>
                <a:lnTo>
                  <a:pt x="54737" y="167386"/>
                </a:lnTo>
                <a:lnTo>
                  <a:pt x="54737" y="308483"/>
                </a:lnTo>
                <a:lnTo>
                  <a:pt x="0" y="308483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323207" y="537337"/>
            <a:ext cx="255904" cy="308610"/>
          </a:xfrm>
          <a:custGeom>
            <a:avLst/>
            <a:gdLst/>
            <a:ahLst/>
            <a:cxnLst/>
            <a:rect l="l" t="t" r="r" b="b"/>
            <a:pathLst>
              <a:path w="255904" h="308609">
                <a:moveTo>
                  <a:pt x="0" y="0"/>
                </a:moveTo>
                <a:lnTo>
                  <a:pt x="255523" y="0"/>
                </a:lnTo>
                <a:lnTo>
                  <a:pt x="255523" y="48640"/>
                </a:lnTo>
                <a:lnTo>
                  <a:pt x="152907" y="48640"/>
                </a:lnTo>
                <a:lnTo>
                  <a:pt x="152907" y="308483"/>
                </a:lnTo>
                <a:lnTo>
                  <a:pt x="98170" y="308483"/>
                </a:lnTo>
                <a:lnTo>
                  <a:pt x="98170" y="48640"/>
                </a:lnTo>
                <a:lnTo>
                  <a:pt x="0" y="4864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062603" y="537337"/>
            <a:ext cx="224790" cy="313055"/>
          </a:xfrm>
          <a:custGeom>
            <a:avLst/>
            <a:gdLst/>
            <a:ahLst/>
            <a:cxnLst/>
            <a:rect l="l" t="t" r="r" b="b"/>
            <a:pathLst>
              <a:path w="224789" h="313055">
                <a:moveTo>
                  <a:pt x="0" y="0"/>
                </a:moveTo>
                <a:lnTo>
                  <a:pt x="26288" y="0"/>
                </a:lnTo>
                <a:lnTo>
                  <a:pt x="171958" y="186182"/>
                </a:lnTo>
                <a:lnTo>
                  <a:pt x="171958" y="0"/>
                </a:lnTo>
                <a:lnTo>
                  <a:pt x="224662" y="0"/>
                </a:lnTo>
                <a:lnTo>
                  <a:pt x="224662" y="312674"/>
                </a:lnTo>
                <a:lnTo>
                  <a:pt x="202311" y="312674"/>
                </a:lnTo>
                <a:lnTo>
                  <a:pt x="52577" y="117475"/>
                </a:lnTo>
                <a:lnTo>
                  <a:pt x="52577" y="308737"/>
                </a:lnTo>
                <a:lnTo>
                  <a:pt x="0" y="30873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17239" y="537337"/>
            <a:ext cx="196850" cy="308610"/>
          </a:xfrm>
          <a:custGeom>
            <a:avLst/>
            <a:gdLst/>
            <a:ahLst/>
            <a:cxnLst/>
            <a:rect l="l" t="t" r="r" b="b"/>
            <a:pathLst>
              <a:path w="196850" h="308609">
                <a:moveTo>
                  <a:pt x="0" y="0"/>
                </a:moveTo>
                <a:lnTo>
                  <a:pt x="196850" y="0"/>
                </a:lnTo>
                <a:lnTo>
                  <a:pt x="196850" y="48640"/>
                </a:lnTo>
                <a:lnTo>
                  <a:pt x="54737" y="48640"/>
                </a:lnTo>
                <a:lnTo>
                  <a:pt x="54737" y="120903"/>
                </a:lnTo>
                <a:lnTo>
                  <a:pt x="156590" y="120903"/>
                </a:lnTo>
                <a:lnTo>
                  <a:pt x="156590" y="167386"/>
                </a:lnTo>
                <a:lnTo>
                  <a:pt x="54737" y="167386"/>
                </a:lnTo>
                <a:lnTo>
                  <a:pt x="54737" y="259841"/>
                </a:lnTo>
                <a:lnTo>
                  <a:pt x="194563" y="259841"/>
                </a:lnTo>
                <a:lnTo>
                  <a:pt x="194563" y="308483"/>
                </a:lnTo>
                <a:lnTo>
                  <a:pt x="0" y="308483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468242" y="537337"/>
            <a:ext cx="315595" cy="313055"/>
          </a:xfrm>
          <a:custGeom>
            <a:avLst/>
            <a:gdLst/>
            <a:ahLst/>
            <a:cxnLst/>
            <a:rect l="l" t="t" r="r" b="b"/>
            <a:pathLst>
              <a:path w="315595" h="313055">
                <a:moveTo>
                  <a:pt x="62103" y="0"/>
                </a:moveTo>
                <a:lnTo>
                  <a:pt x="91186" y="0"/>
                </a:lnTo>
                <a:lnTo>
                  <a:pt x="157987" y="207772"/>
                </a:lnTo>
                <a:lnTo>
                  <a:pt x="223266" y="0"/>
                </a:lnTo>
                <a:lnTo>
                  <a:pt x="252095" y="0"/>
                </a:lnTo>
                <a:lnTo>
                  <a:pt x="315087" y="308737"/>
                </a:lnTo>
                <a:lnTo>
                  <a:pt x="262001" y="308737"/>
                </a:lnTo>
                <a:lnTo>
                  <a:pt x="229997" y="142366"/>
                </a:lnTo>
                <a:lnTo>
                  <a:pt x="167894" y="312674"/>
                </a:lnTo>
                <a:lnTo>
                  <a:pt x="148336" y="312674"/>
                </a:lnTo>
                <a:lnTo>
                  <a:pt x="86106" y="142366"/>
                </a:lnTo>
                <a:lnTo>
                  <a:pt x="52832" y="308737"/>
                </a:lnTo>
                <a:lnTo>
                  <a:pt x="0" y="308737"/>
                </a:lnTo>
                <a:lnTo>
                  <a:pt x="62103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250310" y="537337"/>
            <a:ext cx="196850" cy="308610"/>
          </a:xfrm>
          <a:custGeom>
            <a:avLst/>
            <a:gdLst/>
            <a:ahLst/>
            <a:cxnLst/>
            <a:rect l="l" t="t" r="r" b="b"/>
            <a:pathLst>
              <a:path w="196850" h="308609">
                <a:moveTo>
                  <a:pt x="0" y="0"/>
                </a:moveTo>
                <a:lnTo>
                  <a:pt x="196850" y="0"/>
                </a:lnTo>
                <a:lnTo>
                  <a:pt x="196850" y="48640"/>
                </a:lnTo>
                <a:lnTo>
                  <a:pt x="54737" y="48640"/>
                </a:lnTo>
                <a:lnTo>
                  <a:pt x="54737" y="120903"/>
                </a:lnTo>
                <a:lnTo>
                  <a:pt x="156590" y="120903"/>
                </a:lnTo>
                <a:lnTo>
                  <a:pt x="156590" y="167386"/>
                </a:lnTo>
                <a:lnTo>
                  <a:pt x="54737" y="167386"/>
                </a:lnTo>
                <a:lnTo>
                  <a:pt x="54737" y="259841"/>
                </a:lnTo>
                <a:lnTo>
                  <a:pt x="194563" y="259841"/>
                </a:lnTo>
                <a:lnTo>
                  <a:pt x="194563" y="308483"/>
                </a:lnTo>
                <a:lnTo>
                  <a:pt x="0" y="308483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012567" y="537337"/>
            <a:ext cx="194310" cy="308610"/>
          </a:xfrm>
          <a:custGeom>
            <a:avLst/>
            <a:gdLst/>
            <a:ahLst/>
            <a:cxnLst/>
            <a:rect l="l" t="t" r="r" b="b"/>
            <a:pathLst>
              <a:path w="194310" h="308609">
                <a:moveTo>
                  <a:pt x="0" y="0"/>
                </a:moveTo>
                <a:lnTo>
                  <a:pt x="54737" y="0"/>
                </a:lnTo>
                <a:lnTo>
                  <a:pt x="54737" y="259841"/>
                </a:lnTo>
                <a:lnTo>
                  <a:pt x="194182" y="259841"/>
                </a:lnTo>
                <a:lnTo>
                  <a:pt x="194182" y="308483"/>
                </a:lnTo>
                <a:lnTo>
                  <a:pt x="0" y="308483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767202" y="537337"/>
            <a:ext cx="196850" cy="308610"/>
          </a:xfrm>
          <a:custGeom>
            <a:avLst/>
            <a:gdLst/>
            <a:ahLst/>
            <a:cxnLst/>
            <a:rect l="l" t="t" r="r" b="b"/>
            <a:pathLst>
              <a:path w="196850" h="308609">
                <a:moveTo>
                  <a:pt x="0" y="0"/>
                </a:moveTo>
                <a:lnTo>
                  <a:pt x="196850" y="0"/>
                </a:lnTo>
                <a:lnTo>
                  <a:pt x="196850" y="48640"/>
                </a:lnTo>
                <a:lnTo>
                  <a:pt x="54737" y="48640"/>
                </a:lnTo>
                <a:lnTo>
                  <a:pt x="54737" y="120903"/>
                </a:lnTo>
                <a:lnTo>
                  <a:pt x="156591" y="120903"/>
                </a:lnTo>
                <a:lnTo>
                  <a:pt x="156591" y="167386"/>
                </a:lnTo>
                <a:lnTo>
                  <a:pt x="54737" y="167386"/>
                </a:lnTo>
                <a:lnTo>
                  <a:pt x="54737" y="259841"/>
                </a:lnTo>
                <a:lnTo>
                  <a:pt x="194564" y="259841"/>
                </a:lnTo>
                <a:lnTo>
                  <a:pt x="194564" y="308483"/>
                </a:lnTo>
                <a:lnTo>
                  <a:pt x="0" y="308483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412110" y="537337"/>
            <a:ext cx="194310" cy="308610"/>
          </a:xfrm>
          <a:custGeom>
            <a:avLst/>
            <a:gdLst/>
            <a:ahLst/>
            <a:cxnLst/>
            <a:rect l="l" t="t" r="r" b="b"/>
            <a:pathLst>
              <a:path w="194310" h="308609">
                <a:moveTo>
                  <a:pt x="0" y="0"/>
                </a:moveTo>
                <a:lnTo>
                  <a:pt x="54737" y="0"/>
                </a:lnTo>
                <a:lnTo>
                  <a:pt x="54737" y="259841"/>
                </a:lnTo>
                <a:lnTo>
                  <a:pt x="194182" y="259841"/>
                </a:lnTo>
                <a:lnTo>
                  <a:pt x="194182" y="308483"/>
                </a:lnTo>
                <a:lnTo>
                  <a:pt x="0" y="308483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019935" y="537337"/>
            <a:ext cx="55244" cy="308610"/>
          </a:xfrm>
          <a:custGeom>
            <a:avLst/>
            <a:gdLst/>
            <a:ahLst/>
            <a:cxnLst/>
            <a:rect l="l" t="t" r="r" b="b"/>
            <a:pathLst>
              <a:path w="55244" h="308609">
                <a:moveTo>
                  <a:pt x="0" y="0"/>
                </a:moveTo>
                <a:lnTo>
                  <a:pt x="54737" y="0"/>
                </a:lnTo>
                <a:lnTo>
                  <a:pt x="54737" y="308483"/>
                </a:lnTo>
                <a:lnTo>
                  <a:pt x="0" y="308483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727835" y="537337"/>
            <a:ext cx="255904" cy="308610"/>
          </a:xfrm>
          <a:custGeom>
            <a:avLst/>
            <a:gdLst/>
            <a:ahLst/>
            <a:cxnLst/>
            <a:rect l="l" t="t" r="r" b="b"/>
            <a:pathLst>
              <a:path w="255905" h="308609">
                <a:moveTo>
                  <a:pt x="0" y="0"/>
                </a:moveTo>
                <a:lnTo>
                  <a:pt x="255523" y="0"/>
                </a:lnTo>
                <a:lnTo>
                  <a:pt x="255523" y="48640"/>
                </a:lnTo>
                <a:lnTo>
                  <a:pt x="152907" y="48640"/>
                </a:lnTo>
                <a:lnTo>
                  <a:pt x="152907" y="308483"/>
                </a:lnTo>
                <a:lnTo>
                  <a:pt x="98170" y="308483"/>
                </a:lnTo>
                <a:lnTo>
                  <a:pt x="98170" y="48640"/>
                </a:lnTo>
                <a:lnTo>
                  <a:pt x="0" y="4864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467230" y="537337"/>
            <a:ext cx="224790" cy="313055"/>
          </a:xfrm>
          <a:custGeom>
            <a:avLst/>
            <a:gdLst/>
            <a:ahLst/>
            <a:cxnLst/>
            <a:rect l="l" t="t" r="r" b="b"/>
            <a:pathLst>
              <a:path w="224789" h="313055">
                <a:moveTo>
                  <a:pt x="0" y="0"/>
                </a:moveTo>
                <a:lnTo>
                  <a:pt x="26288" y="0"/>
                </a:lnTo>
                <a:lnTo>
                  <a:pt x="171957" y="186182"/>
                </a:lnTo>
                <a:lnTo>
                  <a:pt x="171957" y="0"/>
                </a:lnTo>
                <a:lnTo>
                  <a:pt x="224662" y="0"/>
                </a:lnTo>
                <a:lnTo>
                  <a:pt x="224662" y="312674"/>
                </a:lnTo>
                <a:lnTo>
                  <a:pt x="202311" y="312674"/>
                </a:lnTo>
                <a:lnTo>
                  <a:pt x="52578" y="117475"/>
                </a:lnTo>
                <a:lnTo>
                  <a:pt x="52578" y="308737"/>
                </a:lnTo>
                <a:lnTo>
                  <a:pt x="0" y="30873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21828" y="537337"/>
            <a:ext cx="197485" cy="308610"/>
          </a:xfrm>
          <a:custGeom>
            <a:avLst/>
            <a:gdLst/>
            <a:ahLst/>
            <a:cxnLst/>
            <a:rect l="l" t="t" r="r" b="b"/>
            <a:pathLst>
              <a:path w="197484" h="308609">
                <a:moveTo>
                  <a:pt x="0" y="0"/>
                </a:moveTo>
                <a:lnTo>
                  <a:pt x="196888" y="0"/>
                </a:lnTo>
                <a:lnTo>
                  <a:pt x="196888" y="48640"/>
                </a:lnTo>
                <a:lnTo>
                  <a:pt x="54775" y="48640"/>
                </a:lnTo>
                <a:lnTo>
                  <a:pt x="54775" y="120903"/>
                </a:lnTo>
                <a:lnTo>
                  <a:pt x="156629" y="120903"/>
                </a:lnTo>
                <a:lnTo>
                  <a:pt x="156629" y="167386"/>
                </a:lnTo>
                <a:lnTo>
                  <a:pt x="54775" y="167386"/>
                </a:lnTo>
                <a:lnTo>
                  <a:pt x="54775" y="259841"/>
                </a:lnTo>
                <a:lnTo>
                  <a:pt x="194602" y="259841"/>
                </a:lnTo>
                <a:lnTo>
                  <a:pt x="194602" y="308483"/>
                </a:lnTo>
                <a:lnTo>
                  <a:pt x="0" y="308483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34504" y="537337"/>
            <a:ext cx="197485" cy="308610"/>
          </a:xfrm>
          <a:custGeom>
            <a:avLst/>
            <a:gdLst/>
            <a:ahLst/>
            <a:cxnLst/>
            <a:rect l="l" t="t" r="r" b="b"/>
            <a:pathLst>
              <a:path w="197484" h="308609">
                <a:moveTo>
                  <a:pt x="0" y="0"/>
                </a:moveTo>
                <a:lnTo>
                  <a:pt x="196913" y="0"/>
                </a:lnTo>
                <a:lnTo>
                  <a:pt x="196913" y="48640"/>
                </a:lnTo>
                <a:lnTo>
                  <a:pt x="54762" y="48640"/>
                </a:lnTo>
                <a:lnTo>
                  <a:pt x="54762" y="120903"/>
                </a:lnTo>
                <a:lnTo>
                  <a:pt x="156679" y="120903"/>
                </a:lnTo>
                <a:lnTo>
                  <a:pt x="156679" y="167386"/>
                </a:lnTo>
                <a:lnTo>
                  <a:pt x="54762" y="167386"/>
                </a:lnTo>
                <a:lnTo>
                  <a:pt x="54762" y="259841"/>
                </a:lnTo>
                <a:lnTo>
                  <a:pt x="194589" y="259841"/>
                </a:lnTo>
                <a:lnTo>
                  <a:pt x="194589" y="308483"/>
                </a:lnTo>
                <a:lnTo>
                  <a:pt x="0" y="308483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010275" y="534543"/>
            <a:ext cx="208279" cy="311785"/>
          </a:xfrm>
          <a:custGeom>
            <a:avLst/>
            <a:gdLst/>
            <a:ahLst/>
            <a:cxnLst/>
            <a:rect l="l" t="t" r="r" b="b"/>
            <a:pathLst>
              <a:path w="208279" h="311784">
                <a:moveTo>
                  <a:pt x="87375" y="0"/>
                </a:moveTo>
                <a:lnTo>
                  <a:pt x="130143" y="5143"/>
                </a:lnTo>
                <a:lnTo>
                  <a:pt x="174267" y="31956"/>
                </a:lnTo>
                <a:lnTo>
                  <a:pt x="189484" y="79248"/>
                </a:lnTo>
                <a:lnTo>
                  <a:pt x="187057" y="96583"/>
                </a:lnTo>
                <a:lnTo>
                  <a:pt x="179784" y="112013"/>
                </a:lnTo>
                <a:lnTo>
                  <a:pt x="167677" y="125539"/>
                </a:lnTo>
                <a:lnTo>
                  <a:pt x="150749" y="137160"/>
                </a:lnTo>
                <a:lnTo>
                  <a:pt x="175918" y="149808"/>
                </a:lnTo>
                <a:lnTo>
                  <a:pt x="193897" y="167767"/>
                </a:lnTo>
                <a:lnTo>
                  <a:pt x="204684" y="191059"/>
                </a:lnTo>
                <a:lnTo>
                  <a:pt x="208279" y="219710"/>
                </a:lnTo>
                <a:lnTo>
                  <a:pt x="206281" y="239666"/>
                </a:lnTo>
                <a:lnTo>
                  <a:pt x="176402" y="286512"/>
                </a:lnTo>
                <a:lnTo>
                  <a:pt x="140001" y="305085"/>
                </a:lnTo>
                <a:lnTo>
                  <a:pt x="94361" y="311277"/>
                </a:lnTo>
                <a:lnTo>
                  <a:pt x="0" y="311277"/>
                </a:lnTo>
                <a:lnTo>
                  <a:pt x="0" y="2921"/>
                </a:lnTo>
                <a:lnTo>
                  <a:pt x="28815" y="1660"/>
                </a:lnTo>
                <a:lnTo>
                  <a:pt x="52974" y="746"/>
                </a:lnTo>
                <a:lnTo>
                  <a:pt x="72491" y="188"/>
                </a:lnTo>
                <a:lnTo>
                  <a:pt x="87375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600191" y="533145"/>
            <a:ext cx="271145" cy="313055"/>
          </a:xfrm>
          <a:custGeom>
            <a:avLst/>
            <a:gdLst/>
            <a:ahLst/>
            <a:cxnLst/>
            <a:rect l="l" t="t" r="r" b="b"/>
            <a:pathLst>
              <a:path w="271145" h="313055">
                <a:moveTo>
                  <a:pt x="123062" y="0"/>
                </a:moveTo>
                <a:lnTo>
                  <a:pt x="147066" y="0"/>
                </a:lnTo>
                <a:lnTo>
                  <a:pt x="271018" y="312674"/>
                </a:lnTo>
                <a:lnTo>
                  <a:pt x="210566" y="312674"/>
                </a:lnTo>
                <a:lnTo>
                  <a:pt x="188087" y="250189"/>
                </a:lnTo>
                <a:lnTo>
                  <a:pt x="82423" y="250189"/>
                </a:lnTo>
                <a:lnTo>
                  <a:pt x="60960" y="312674"/>
                </a:lnTo>
                <a:lnTo>
                  <a:pt x="0" y="312674"/>
                </a:lnTo>
                <a:lnTo>
                  <a:pt x="123062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108707" y="533145"/>
            <a:ext cx="271145" cy="313055"/>
          </a:xfrm>
          <a:custGeom>
            <a:avLst/>
            <a:gdLst/>
            <a:ahLst/>
            <a:cxnLst/>
            <a:rect l="l" t="t" r="r" b="b"/>
            <a:pathLst>
              <a:path w="271144" h="313055">
                <a:moveTo>
                  <a:pt x="123062" y="0"/>
                </a:moveTo>
                <a:lnTo>
                  <a:pt x="147066" y="0"/>
                </a:lnTo>
                <a:lnTo>
                  <a:pt x="271018" y="312674"/>
                </a:lnTo>
                <a:lnTo>
                  <a:pt x="210566" y="312674"/>
                </a:lnTo>
                <a:lnTo>
                  <a:pt x="188087" y="250189"/>
                </a:lnTo>
                <a:lnTo>
                  <a:pt x="82423" y="250189"/>
                </a:lnTo>
                <a:lnTo>
                  <a:pt x="60960" y="312674"/>
                </a:lnTo>
                <a:lnTo>
                  <a:pt x="0" y="312674"/>
                </a:lnTo>
                <a:lnTo>
                  <a:pt x="123062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599559" y="532002"/>
            <a:ext cx="186690" cy="319405"/>
          </a:xfrm>
          <a:custGeom>
            <a:avLst/>
            <a:gdLst/>
            <a:ahLst/>
            <a:cxnLst/>
            <a:rect l="l" t="t" r="r" b="b"/>
            <a:pathLst>
              <a:path w="186689" h="319405">
                <a:moveTo>
                  <a:pt x="94106" y="0"/>
                </a:moveTo>
                <a:lnTo>
                  <a:pt x="119086" y="1260"/>
                </a:lnTo>
                <a:lnTo>
                  <a:pt x="140493" y="5032"/>
                </a:lnTo>
                <a:lnTo>
                  <a:pt x="158329" y="11304"/>
                </a:lnTo>
                <a:lnTo>
                  <a:pt x="172592" y="20066"/>
                </a:lnTo>
                <a:lnTo>
                  <a:pt x="155955" y="67183"/>
                </a:lnTo>
                <a:lnTo>
                  <a:pt x="141360" y="58181"/>
                </a:lnTo>
                <a:lnTo>
                  <a:pt x="126349" y="51752"/>
                </a:lnTo>
                <a:lnTo>
                  <a:pt x="110932" y="47894"/>
                </a:lnTo>
                <a:lnTo>
                  <a:pt x="95123" y="46609"/>
                </a:lnTo>
                <a:lnTo>
                  <a:pt x="86217" y="47230"/>
                </a:lnTo>
                <a:lnTo>
                  <a:pt x="56016" y="74930"/>
                </a:lnTo>
                <a:lnTo>
                  <a:pt x="55371" y="82550"/>
                </a:lnTo>
                <a:lnTo>
                  <a:pt x="59039" y="95986"/>
                </a:lnTo>
                <a:lnTo>
                  <a:pt x="70040" y="109648"/>
                </a:lnTo>
                <a:lnTo>
                  <a:pt x="88376" y="123572"/>
                </a:lnTo>
                <a:lnTo>
                  <a:pt x="114045" y="137795"/>
                </a:lnTo>
                <a:lnTo>
                  <a:pt x="128478" y="145194"/>
                </a:lnTo>
                <a:lnTo>
                  <a:pt x="140731" y="152320"/>
                </a:lnTo>
                <a:lnTo>
                  <a:pt x="170830" y="179419"/>
                </a:lnTo>
                <a:lnTo>
                  <a:pt x="186257" y="222954"/>
                </a:lnTo>
                <a:lnTo>
                  <a:pt x="186689" y="233172"/>
                </a:lnTo>
                <a:lnTo>
                  <a:pt x="184854" y="251102"/>
                </a:lnTo>
                <a:lnTo>
                  <a:pt x="157225" y="294894"/>
                </a:lnTo>
                <a:lnTo>
                  <a:pt x="122539" y="313007"/>
                </a:lnTo>
                <a:lnTo>
                  <a:pt x="77850" y="319024"/>
                </a:lnTo>
                <a:lnTo>
                  <a:pt x="56828" y="317640"/>
                </a:lnTo>
                <a:lnTo>
                  <a:pt x="36830" y="313483"/>
                </a:lnTo>
                <a:lnTo>
                  <a:pt x="17879" y="306540"/>
                </a:lnTo>
                <a:lnTo>
                  <a:pt x="0" y="296799"/>
                </a:lnTo>
                <a:lnTo>
                  <a:pt x="20192" y="247650"/>
                </a:lnTo>
                <a:lnTo>
                  <a:pt x="36333" y="257631"/>
                </a:lnTo>
                <a:lnTo>
                  <a:pt x="52355" y="264731"/>
                </a:lnTo>
                <a:lnTo>
                  <a:pt x="68234" y="268974"/>
                </a:lnTo>
                <a:lnTo>
                  <a:pt x="83946" y="270383"/>
                </a:lnTo>
                <a:lnTo>
                  <a:pt x="105042" y="268285"/>
                </a:lnTo>
                <a:lnTo>
                  <a:pt x="120126" y="261985"/>
                </a:lnTo>
                <a:lnTo>
                  <a:pt x="129184" y="251469"/>
                </a:lnTo>
                <a:lnTo>
                  <a:pt x="132206" y="236727"/>
                </a:lnTo>
                <a:lnTo>
                  <a:pt x="131492" y="228917"/>
                </a:lnTo>
                <a:lnTo>
                  <a:pt x="103457" y="191468"/>
                </a:lnTo>
                <a:lnTo>
                  <a:pt x="57701" y="166022"/>
                </a:lnTo>
                <a:lnTo>
                  <a:pt x="44291" y="158321"/>
                </a:lnTo>
                <a:lnTo>
                  <a:pt x="15271" y="132683"/>
                </a:lnTo>
                <a:lnTo>
                  <a:pt x="1041" y="92390"/>
                </a:lnTo>
                <a:lnTo>
                  <a:pt x="635" y="83058"/>
                </a:lnTo>
                <a:lnTo>
                  <a:pt x="2258" y="65912"/>
                </a:lnTo>
                <a:lnTo>
                  <a:pt x="26796" y="23622"/>
                </a:lnTo>
                <a:lnTo>
                  <a:pt x="74481" y="1476"/>
                </a:lnTo>
                <a:lnTo>
                  <a:pt x="94106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86116" y="532002"/>
            <a:ext cx="187325" cy="319405"/>
          </a:xfrm>
          <a:custGeom>
            <a:avLst/>
            <a:gdLst/>
            <a:ahLst/>
            <a:cxnLst/>
            <a:rect l="l" t="t" r="r" b="b"/>
            <a:pathLst>
              <a:path w="187325" h="319405">
                <a:moveTo>
                  <a:pt x="94132" y="0"/>
                </a:moveTo>
                <a:lnTo>
                  <a:pt x="119100" y="1260"/>
                </a:lnTo>
                <a:lnTo>
                  <a:pt x="140512" y="5032"/>
                </a:lnTo>
                <a:lnTo>
                  <a:pt x="158372" y="11304"/>
                </a:lnTo>
                <a:lnTo>
                  <a:pt x="172681" y="20066"/>
                </a:lnTo>
                <a:lnTo>
                  <a:pt x="156044" y="67183"/>
                </a:lnTo>
                <a:lnTo>
                  <a:pt x="141419" y="58181"/>
                </a:lnTo>
                <a:lnTo>
                  <a:pt x="126401" y="51752"/>
                </a:lnTo>
                <a:lnTo>
                  <a:pt x="110991" y="47894"/>
                </a:lnTo>
                <a:lnTo>
                  <a:pt x="95186" y="46609"/>
                </a:lnTo>
                <a:lnTo>
                  <a:pt x="86242" y="47230"/>
                </a:lnTo>
                <a:lnTo>
                  <a:pt x="56034" y="74930"/>
                </a:lnTo>
                <a:lnTo>
                  <a:pt x="55384" y="82550"/>
                </a:lnTo>
                <a:lnTo>
                  <a:pt x="59056" y="95986"/>
                </a:lnTo>
                <a:lnTo>
                  <a:pt x="70072" y="109648"/>
                </a:lnTo>
                <a:lnTo>
                  <a:pt x="88431" y="123572"/>
                </a:lnTo>
                <a:lnTo>
                  <a:pt x="114134" y="137795"/>
                </a:lnTo>
                <a:lnTo>
                  <a:pt x="128534" y="145194"/>
                </a:lnTo>
                <a:lnTo>
                  <a:pt x="140774" y="152320"/>
                </a:lnTo>
                <a:lnTo>
                  <a:pt x="170835" y="179419"/>
                </a:lnTo>
                <a:lnTo>
                  <a:pt x="186343" y="222954"/>
                </a:lnTo>
                <a:lnTo>
                  <a:pt x="186791" y="233172"/>
                </a:lnTo>
                <a:lnTo>
                  <a:pt x="184941" y="251102"/>
                </a:lnTo>
                <a:lnTo>
                  <a:pt x="157200" y="294894"/>
                </a:lnTo>
                <a:lnTo>
                  <a:pt x="122586" y="313007"/>
                </a:lnTo>
                <a:lnTo>
                  <a:pt x="77914" y="319024"/>
                </a:lnTo>
                <a:lnTo>
                  <a:pt x="56857" y="317640"/>
                </a:lnTo>
                <a:lnTo>
                  <a:pt x="36852" y="313483"/>
                </a:lnTo>
                <a:lnTo>
                  <a:pt x="17899" y="306540"/>
                </a:lnTo>
                <a:lnTo>
                  <a:pt x="0" y="296799"/>
                </a:lnTo>
                <a:lnTo>
                  <a:pt x="20205" y="247650"/>
                </a:lnTo>
                <a:lnTo>
                  <a:pt x="36360" y="257631"/>
                </a:lnTo>
                <a:lnTo>
                  <a:pt x="52381" y="264731"/>
                </a:lnTo>
                <a:lnTo>
                  <a:pt x="68268" y="268974"/>
                </a:lnTo>
                <a:lnTo>
                  <a:pt x="84023" y="270383"/>
                </a:lnTo>
                <a:lnTo>
                  <a:pt x="105118" y="268285"/>
                </a:lnTo>
                <a:lnTo>
                  <a:pt x="120188" y="261985"/>
                </a:lnTo>
                <a:lnTo>
                  <a:pt x="129230" y="251469"/>
                </a:lnTo>
                <a:lnTo>
                  <a:pt x="132245" y="236727"/>
                </a:lnTo>
                <a:lnTo>
                  <a:pt x="131535" y="228917"/>
                </a:lnTo>
                <a:lnTo>
                  <a:pt x="103476" y="191468"/>
                </a:lnTo>
                <a:lnTo>
                  <a:pt x="57720" y="166022"/>
                </a:lnTo>
                <a:lnTo>
                  <a:pt x="44322" y="158321"/>
                </a:lnTo>
                <a:lnTo>
                  <a:pt x="15314" y="132683"/>
                </a:lnTo>
                <a:lnTo>
                  <a:pt x="1036" y="92390"/>
                </a:lnTo>
                <a:lnTo>
                  <a:pt x="622" y="83058"/>
                </a:lnTo>
                <a:lnTo>
                  <a:pt x="2260" y="65912"/>
                </a:lnTo>
                <a:lnTo>
                  <a:pt x="26847" y="23622"/>
                </a:lnTo>
                <a:lnTo>
                  <a:pt x="74525" y="1476"/>
                </a:lnTo>
                <a:lnTo>
                  <a:pt x="94132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65136" y="532002"/>
            <a:ext cx="187325" cy="319405"/>
          </a:xfrm>
          <a:custGeom>
            <a:avLst/>
            <a:gdLst/>
            <a:ahLst/>
            <a:cxnLst/>
            <a:rect l="l" t="t" r="r" b="b"/>
            <a:pathLst>
              <a:path w="187325" h="319405">
                <a:moveTo>
                  <a:pt x="94132" y="0"/>
                </a:moveTo>
                <a:lnTo>
                  <a:pt x="119100" y="1260"/>
                </a:lnTo>
                <a:lnTo>
                  <a:pt x="140512" y="5032"/>
                </a:lnTo>
                <a:lnTo>
                  <a:pt x="158372" y="11304"/>
                </a:lnTo>
                <a:lnTo>
                  <a:pt x="172681" y="20066"/>
                </a:lnTo>
                <a:lnTo>
                  <a:pt x="156044" y="67183"/>
                </a:lnTo>
                <a:lnTo>
                  <a:pt x="141419" y="58181"/>
                </a:lnTo>
                <a:lnTo>
                  <a:pt x="126401" y="51752"/>
                </a:lnTo>
                <a:lnTo>
                  <a:pt x="110991" y="47894"/>
                </a:lnTo>
                <a:lnTo>
                  <a:pt x="95186" y="46609"/>
                </a:lnTo>
                <a:lnTo>
                  <a:pt x="86242" y="47230"/>
                </a:lnTo>
                <a:lnTo>
                  <a:pt x="56034" y="74930"/>
                </a:lnTo>
                <a:lnTo>
                  <a:pt x="55384" y="82550"/>
                </a:lnTo>
                <a:lnTo>
                  <a:pt x="59056" y="95986"/>
                </a:lnTo>
                <a:lnTo>
                  <a:pt x="70072" y="109648"/>
                </a:lnTo>
                <a:lnTo>
                  <a:pt x="88431" y="123572"/>
                </a:lnTo>
                <a:lnTo>
                  <a:pt x="114134" y="137795"/>
                </a:lnTo>
                <a:lnTo>
                  <a:pt x="128534" y="145194"/>
                </a:lnTo>
                <a:lnTo>
                  <a:pt x="140774" y="152320"/>
                </a:lnTo>
                <a:lnTo>
                  <a:pt x="170835" y="179419"/>
                </a:lnTo>
                <a:lnTo>
                  <a:pt x="186343" y="222954"/>
                </a:lnTo>
                <a:lnTo>
                  <a:pt x="186791" y="233172"/>
                </a:lnTo>
                <a:lnTo>
                  <a:pt x="184941" y="251102"/>
                </a:lnTo>
                <a:lnTo>
                  <a:pt x="157200" y="294894"/>
                </a:lnTo>
                <a:lnTo>
                  <a:pt x="122586" y="313007"/>
                </a:lnTo>
                <a:lnTo>
                  <a:pt x="77914" y="319024"/>
                </a:lnTo>
                <a:lnTo>
                  <a:pt x="56857" y="317640"/>
                </a:lnTo>
                <a:lnTo>
                  <a:pt x="36852" y="313483"/>
                </a:lnTo>
                <a:lnTo>
                  <a:pt x="17899" y="306540"/>
                </a:lnTo>
                <a:lnTo>
                  <a:pt x="0" y="296799"/>
                </a:lnTo>
                <a:lnTo>
                  <a:pt x="20205" y="247650"/>
                </a:lnTo>
                <a:lnTo>
                  <a:pt x="36360" y="257631"/>
                </a:lnTo>
                <a:lnTo>
                  <a:pt x="52381" y="264731"/>
                </a:lnTo>
                <a:lnTo>
                  <a:pt x="68268" y="268974"/>
                </a:lnTo>
                <a:lnTo>
                  <a:pt x="84023" y="270383"/>
                </a:lnTo>
                <a:lnTo>
                  <a:pt x="105118" y="268285"/>
                </a:lnTo>
                <a:lnTo>
                  <a:pt x="120188" y="261985"/>
                </a:lnTo>
                <a:lnTo>
                  <a:pt x="129230" y="251469"/>
                </a:lnTo>
                <a:lnTo>
                  <a:pt x="132245" y="236727"/>
                </a:lnTo>
                <a:lnTo>
                  <a:pt x="131535" y="228917"/>
                </a:lnTo>
                <a:lnTo>
                  <a:pt x="103476" y="191468"/>
                </a:lnTo>
                <a:lnTo>
                  <a:pt x="57720" y="166022"/>
                </a:lnTo>
                <a:lnTo>
                  <a:pt x="44322" y="158321"/>
                </a:lnTo>
                <a:lnTo>
                  <a:pt x="15314" y="132683"/>
                </a:lnTo>
                <a:lnTo>
                  <a:pt x="1036" y="92390"/>
                </a:lnTo>
                <a:lnTo>
                  <a:pt x="622" y="83058"/>
                </a:lnTo>
                <a:lnTo>
                  <a:pt x="2260" y="65912"/>
                </a:lnTo>
                <a:lnTo>
                  <a:pt x="26847" y="23622"/>
                </a:lnTo>
                <a:lnTo>
                  <a:pt x="74525" y="1476"/>
                </a:lnTo>
                <a:lnTo>
                  <a:pt x="94132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963282" y="531876"/>
            <a:ext cx="269875" cy="319405"/>
          </a:xfrm>
          <a:custGeom>
            <a:avLst/>
            <a:gdLst/>
            <a:ahLst/>
            <a:cxnLst/>
            <a:rect l="l" t="t" r="r" b="b"/>
            <a:pathLst>
              <a:path w="269875" h="319405">
                <a:moveTo>
                  <a:pt x="132588" y="0"/>
                </a:moveTo>
                <a:lnTo>
                  <a:pt x="191357" y="10302"/>
                </a:lnTo>
                <a:lnTo>
                  <a:pt x="234315" y="41275"/>
                </a:lnTo>
                <a:lnTo>
                  <a:pt x="260715" y="90805"/>
                </a:lnTo>
                <a:lnTo>
                  <a:pt x="269494" y="157099"/>
                </a:lnTo>
                <a:lnTo>
                  <a:pt x="267206" y="192434"/>
                </a:lnTo>
                <a:lnTo>
                  <a:pt x="248866" y="251628"/>
                </a:lnTo>
                <a:lnTo>
                  <a:pt x="212478" y="294558"/>
                </a:lnTo>
                <a:lnTo>
                  <a:pt x="160281" y="316414"/>
                </a:lnTo>
                <a:lnTo>
                  <a:pt x="128397" y="319150"/>
                </a:lnTo>
                <a:lnTo>
                  <a:pt x="99155" y="316456"/>
                </a:lnTo>
                <a:lnTo>
                  <a:pt x="51530" y="294826"/>
                </a:lnTo>
                <a:lnTo>
                  <a:pt x="18645" y="252128"/>
                </a:lnTo>
                <a:lnTo>
                  <a:pt x="2071" y="192744"/>
                </a:lnTo>
                <a:lnTo>
                  <a:pt x="0" y="157099"/>
                </a:lnTo>
                <a:lnTo>
                  <a:pt x="2242" y="125406"/>
                </a:lnTo>
                <a:lnTo>
                  <a:pt x="20252" y="69641"/>
                </a:lnTo>
                <a:lnTo>
                  <a:pt x="55667" y="25610"/>
                </a:lnTo>
                <a:lnTo>
                  <a:pt x="103915" y="2837"/>
                </a:lnTo>
                <a:lnTo>
                  <a:pt x="132588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953127" y="531876"/>
            <a:ext cx="269875" cy="319405"/>
          </a:xfrm>
          <a:custGeom>
            <a:avLst/>
            <a:gdLst/>
            <a:ahLst/>
            <a:cxnLst/>
            <a:rect l="l" t="t" r="r" b="b"/>
            <a:pathLst>
              <a:path w="269875" h="319405">
                <a:moveTo>
                  <a:pt x="132587" y="0"/>
                </a:moveTo>
                <a:lnTo>
                  <a:pt x="191357" y="10302"/>
                </a:lnTo>
                <a:lnTo>
                  <a:pt x="234314" y="41275"/>
                </a:lnTo>
                <a:lnTo>
                  <a:pt x="260715" y="90805"/>
                </a:lnTo>
                <a:lnTo>
                  <a:pt x="269494" y="157099"/>
                </a:lnTo>
                <a:lnTo>
                  <a:pt x="267206" y="192434"/>
                </a:lnTo>
                <a:lnTo>
                  <a:pt x="248866" y="251628"/>
                </a:lnTo>
                <a:lnTo>
                  <a:pt x="212478" y="294558"/>
                </a:lnTo>
                <a:lnTo>
                  <a:pt x="160281" y="316414"/>
                </a:lnTo>
                <a:lnTo>
                  <a:pt x="128397" y="319150"/>
                </a:lnTo>
                <a:lnTo>
                  <a:pt x="99155" y="316456"/>
                </a:lnTo>
                <a:lnTo>
                  <a:pt x="51530" y="294826"/>
                </a:lnTo>
                <a:lnTo>
                  <a:pt x="18645" y="252128"/>
                </a:lnTo>
                <a:lnTo>
                  <a:pt x="2071" y="192744"/>
                </a:lnTo>
                <a:lnTo>
                  <a:pt x="0" y="157099"/>
                </a:lnTo>
                <a:lnTo>
                  <a:pt x="2242" y="125406"/>
                </a:lnTo>
                <a:lnTo>
                  <a:pt x="20252" y="69641"/>
                </a:lnTo>
                <a:lnTo>
                  <a:pt x="55667" y="25610"/>
                </a:lnTo>
                <a:lnTo>
                  <a:pt x="103915" y="2837"/>
                </a:lnTo>
                <a:lnTo>
                  <a:pt x="132587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34504" y="1050163"/>
            <a:ext cx="2109508" cy="31902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664080" y="1145539"/>
            <a:ext cx="74295" cy="114300"/>
          </a:xfrm>
          <a:custGeom>
            <a:avLst/>
            <a:gdLst/>
            <a:ahLst/>
            <a:cxnLst/>
            <a:rect l="l" t="t" r="r" b="b"/>
            <a:pathLst>
              <a:path w="74294" h="114300">
                <a:moveTo>
                  <a:pt x="37083" y="0"/>
                </a:moveTo>
                <a:lnTo>
                  <a:pt x="0" y="114046"/>
                </a:lnTo>
                <a:lnTo>
                  <a:pt x="74168" y="114046"/>
                </a:lnTo>
                <a:lnTo>
                  <a:pt x="37083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447163" y="1055497"/>
            <a:ext cx="196850" cy="308610"/>
          </a:xfrm>
          <a:custGeom>
            <a:avLst/>
            <a:gdLst/>
            <a:ahLst/>
            <a:cxnLst/>
            <a:rect l="l" t="t" r="r" b="b"/>
            <a:pathLst>
              <a:path w="196850" h="308609">
                <a:moveTo>
                  <a:pt x="0" y="0"/>
                </a:moveTo>
                <a:lnTo>
                  <a:pt x="196850" y="0"/>
                </a:lnTo>
                <a:lnTo>
                  <a:pt x="196850" y="48640"/>
                </a:lnTo>
                <a:lnTo>
                  <a:pt x="54737" y="48640"/>
                </a:lnTo>
                <a:lnTo>
                  <a:pt x="54737" y="120903"/>
                </a:lnTo>
                <a:lnTo>
                  <a:pt x="156591" y="120903"/>
                </a:lnTo>
                <a:lnTo>
                  <a:pt x="156591" y="167386"/>
                </a:lnTo>
                <a:lnTo>
                  <a:pt x="54737" y="167386"/>
                </a:lnTo>
                <a:lnTo>
                  <a:pt x="54737" y="259841"/>
                </a:lnTo>
                <a:lnTo>
                  <a:pt x="194563" y="259841"/>
                </a:lnTo>
                <a:lnTo>
                  <a:pt x="194563" y="308482"/>
                </a:lnTo>
                <a:lnTo>
                  <a:pt x="0" y="30848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869567" y="1055497"/>
            <a:ext cx="224790" cy="313055"/>
          </a:xfrm>
          <a:custGeom>
            <a:avLst/>
            <a:gdLst/>
            <a:ahLst/>
            <a:cxnLst/>
            <a:rect l="l" t="t" r="r" b="b"/>
            <a:pathLst>
              <a:path w="224789" h="313055">
                <a:moveTo>
                  <a:pt x="0" y="0"/>
                </a:moveTo>
                <a:lnTo>
                  <a:pt x="26288" y="0"/>
                </a:lnTo>
                <a:lnTo>
                  <a:pt x="171957" y="186181"/>
                </a:lnTo>
                <a:lnTo>
                  <a:pt x="171957" y="0"/>
                </a:lnTo>
                <a:lnTo>
                  <a:pt x="224662" y="0"/>
                </a:lnTo>
                <a:lnTo>
                  <a:pt x="224662" y="312674"/>
                </a:lnTo>
                <a:lnTo>
                  <a:pt x="202310" y="312674"/>
                </a:lnTo>
                <a:lnTo>
                  <a:pt x="52577" y="117475"/>
                </a:lnTo>
                <a:lnTo>
                  <a:pt x="52577" y="308737"/>
                </a:lnTo>
                <a:lnTo>
                  <a:pt x="0" y="30873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302638" y="1055497"/>
            <a:ext cx="231775" cy="308610"/>
          </a:xfrm>
          <a:custGeom>
            <a:avLst/>
            <a:gdLst/>
            <a:ahLst/>
            <a:cxnLst/>
            <a:rect l="l" t="t" r="r" b="b"/>
            <a:pathLst>
              <a:path w="231775" h="308609">
                <a:moveTo>
                  <a:pt x="0" y="0"/>
                </a:moveTo>
                <a:lnTo>
                  <a:pt x="54737" y="0"/>
                </a:lnTo>
                <a:lnTo>
                  <a:pt x="54737" y="120903"/>
                </a:lnTo>
                <a:lnTo>
                  <a:pt x="177546" y="120903"/>
                </a:lnTo>
                <a:lnTo>
                  <a:pt x="177546" y="0"/>
                </a:lnTo>
                <a:lnTo>
                  <a:pt x="231648" y="0"/>
                </a:lnTo>
                <a:lnTo>
                  <a:pt x="231648" y="308482"/>
                </a:lnTo>
                <a:lnTo>
                  <a:pt x="177546" y="308482"/>
                </a:lnTo>
                <a:lnTo>
                  <a:pt x="177546" y="169544"/>
                </a:lnTo>
                <a:lnTo>
                  <a:pt x="54737" y="169544"/>
                </a:lnTo>
                <a:lnTo>
                  <a:pt x="54737" y="308482"/>
                </a:lnTo>
                <a:lnTo>
                  <a:pt x="0" y="30848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34504" y="1055497"/>
            <a:ext cx="197485" cy="308610"/>
          </a:xfrm>
          <a:custGeom>
            <a:avLst/>
            <a:gdLst/>
            <a:ahLst/>
            <a:cxnLst/>
            <a:rect l="l" t="t" r="r" b="b"/>
            <a:pathLst>
              <a:path w="197484" h="308609">
                <a:moveTo>
                  <a:pt x="0" y="0"/>
                </a:moveTo>
                <a:lnTo>
                  <a:pt x="196900" y="0"/>
                </a:lnTo>
                <a:lnTo>
                  <a:pt x="196900" y="48640"/>
                </a:lnTo>
                <a:lnTo>
                  <a:pt x="54762" y="48640"/>
                </a:lnTo>
                <a:lnTo>
                  <a:pt x="54762" y="120903"/>
                </a:lnTo>
                <a:lnTo>
                  <a:pt x="156679" y="120903"/>
                </a:lnTo>
                <a:lnTo>
                  <a:pt x="156679" y="167386"/>
                </a:lnTo>
                <a:lnTo>
                  <a:pt x="54762" y="167386"/>
                </a:lnTo>
                <a:lnTo>
                  <a:pt x="54762" y="259841"/>
                </a:lnTo>
                <a:lnTo>
                  <a:pt x="194589" y="259841"/>
                </a:lnTo>
                <a:lnTo>
                  <a:pt x="194589" y="308482"/>
                </a:lnTo>
                <a:lnTo>
                  <a:pt x="0" y="30848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49338" y="1055242"/>
            <a:ext cx="257175" cy="309245"/>
          </a:xfrm>
          <a:custGeom>
            <a:avLst/>
            <a:gdLst/>
            <a:ahLst/>
            <a:cxnLst/>
            <a:rect l="l" t="t" r="r" b="b"/>
            <a:pathLst>
              <a:path w="257175" h="309244">
                <a:moveTo>
                  <a:pt x="7365" y="0"/>
                </a:moveTo>
                <a:lnTo>
                  <a:pt x="63385" y="254"/>
                </a:lnTo>
                <a:lnTo>
                  <a:pt x="125933" y="104521"/>
                </a:lnTo>
                <a:lnTo>
                  <a:pt x="194792" y="254"/>
                </a:lnTo>
                <a:lnTo>
                  <a:pt x="252082" y="254"/>
                </a:lnTo>
                <a:lnTo>
                  <a:pt x="154368" y="149733"/>
                </a:lnTo>
                <a:lnTo>
                  <a:pt x="256921" y="308737"/>
                </a:lnTo>
                <a:lnTo>
                  <a:pt x="197319" y="308737"/>
                </a:lnTo>
                <a:lnTo>
                  <a:pt x="124459" y="197739"/>
                </a:lnTo>
                <a:lnTo>
                  <a:pt x="57073" y="308737"/>
                </a:lnTo>
                <a:lnTo>
                  <a:pt x="0" y="308737"/>
                </a:lnTo>
                <a:lnTo>
                  <a:pt x="92443" y="148844"/>
                </a:lnTo>
                <a:lnTo>
                  <a:pt x="7365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566163" y="1051305"/>
            <a:ext cx="271145" cy="313055"/>
          </a:xfrm>
          <a:custGeom>
            <a:avLst/>
            <a:gdLst/>
            <a:ahLst/>
            <a:cxnLst/>
            <a:rect l="l" t="t" r="r" b="b"/>
            <a:pathLst>
              <a:path w="271144" h="313055">
                <a:moveTo>
                  <a:pt x="123062" y="0"/>
                </a:moveTo>
                <a:lnTo>
                  <a:pt x="147066" y="0"/>
                </a:lnTo>
                <a:lnTo>
                  <a:pt x="271018" y="312674"/>
                </a:lnTo>
                <a:lnTo>
                  <a:pt x="210566" y="312674"/>
                </a:lnTo>
                <a:lnTo>
                  <a:pt x="188087" y="250190"/>
                </a:lnTo>
                <a:lnTo>
                  <a:pt x="82423" y="250190"/>
                </a:lnTo>
                <a:lnTo>
                  <a:pt x="60960" y="312674"/>
                </a:lnTo>
                <a:lnTo>
                  <a:pt x="0" y="312674"/>
                </a:lnTo>
                <a:lnTo>
                  <a:pt x="123062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142870" y="1050163"/>
            <a:ext cx="255904" cy="319405"/>
          </a:xfrm>
          <a:custGeom>
            <a:avLst/>
            <a:gdLst/>
            <a:ahLst/>
            <a:cxnLst/>
            <a:rect l="l" t="t" r="r" b="b"/>
            <a:pathLst>
              <a:path w="255905" h="319405">
                <a:moveTo>
                  <a:pt x="156210" y="0"/>
                </a:moveTo>
                <a:lnTo>
                  <a:pt x="180615" y="1903"/>
                </a:lnTo>
                <a:lnTo>
                  <a:pt x="203152" y="7604"/>
                </a:lnTo>
                <a:lnTo>
                  <a:pt x="223807" y="17091"/>
                </a:lnTo>
                <a:lnTo>
                  <a:pt x="242570" y="30352"/>
                </a:lnTo>
                <a:lnTo>
                  <a:pt x="219583" y="74422"/>
                </a:lnTo>
                <a:lnTo>
                  <a:pt x="214080" y="70062"/>
                </a:lnTo>
                <a:lnTo>
                  <a:pt x="207279" y="65738"/>
                </a:lnTo>
                <a:lnTo>
                  <a:pt x="170910" y="50799"/>
                </a:lnTo>
                <a:lnTo>
                  <a:pt x="154940" y="48640"/>
                </a:lnTo>
                <a:lnTo>
                  <a:pt x="133387" y="50569"/>
                </a:lnTo>
                <a:lnTo>
                  <a:pt x="97522" y="66000"/>
                </a:lnTo>
                <a:lnTo>
                  <a:pt x="71610" y="96242"/>
                </a:lnTo>
                <a:lnTo>
                  <a:pt x="58414" y="137580"/>
                </a:lnTo>
                <a:lnTo>
                  <a:pt x="56768" y="162178"/>
                </a:lnTo>
                <a:lnTo>
                  <a:pt x="58388" y="185590"/>
                </a:lnTo>
                <a:lnTo>
                  <a:pt x="71342" y="224936"/>
                </a:lnTo>
                <a:lnTo>
                  <a:pt x="96704" y="253827"/>
                </a:lnTo>
                <a:lnTo>
                  <a:pt x="152908" y="270383"/>
                </a:lnTo>
                <a:lnTo>
                  <a:pt x="166858" y="269382"/>
                </a:lnTo>
                <a:lnTo>
                  <a:pt x="201041" y="193801"/>
                </a:lnTo>
                <a:lnTo>
                  <a:pt x="158369" y="193801"/>
                </a:lnTo>
                <a:lnTo>
                  <a:pt x="158369" y="147065"/>
                </a:lnTo>
                <a:lnTo>
                  <a:pt x="255778" y="147065"/>
                </a:lnTo>
                <a:lnTo>
                  <a:pt x="255778" y="285114"/>
                </a:lnTo>
                <a:lnTo>
                  <a:pt x="220094" y="305206"/>
                </a:lnTo>
                <a:lnTo>
                  <a:pt x="174593" y="316817"/>
                </a:lnTo>
                <a:lnTo>
                  <a:pt x="144018" y="319024"/>
                </a:lnTo>
                <a:lnTo>
                  <a:pt x="112585" y="316309"/>
                </a:lnTo>
                <a:lnTo>
                  <a:pt x="60007" y="294592"/>
                </a:lnTo>
                <a:lnTo>
                  <a:pt x="21859" y="252112"/>
                </a:lnTo>
                <a:lnTo>
                  <a:pt x="2428" y="194633"/>
                </a:lnTo>
                <a:lnTo>
                  <a:pt x="0" y="160654"/>
                </a:lnTo>
                <a:lnTo>
                  <a:pt x="2643" y="126678"/>
                </a:lnTo>
                <a:lnTo>
                  <a:pt x="23788" y="68679"/>
                </a:lnTo>
                <a:lnTo>
                  <a:pt x="65270" y="25128"/>
                </a:lnTo>
                <a:lnTo>
                  <a:pt x="122229" y="2788"/>
                </a:lnTo>
                <a:lnTo>
                  <a:pt x="15621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024216" y="1050163"/>
            <a:ext cx="234950" cy="319405"/>
          </a:xfrm>
          <a:custGeom>
            <a:avLst/>
            <a:gdLst/>
            <a:ahLst/>
            <a:cxnLst/>
            <a:rect l="l" t="t" r="r" b="b"/>
            <a:pathLst>
              <a:path w="234950" h="319405">
                <a:moveTo>
                  <a:pt x="141300" y="0"/>
                </a:moveTo>
                <a:lnTo>
                  <a:pt x="166506" y="1357"/>
                </a:lnTo>
                <a:lnTo>
                  <a:pt x="189052" y="5429"/>
                </a:lnTo>
                <a:lnTo>
                  <a:pt x="208940" y="12215"/>
                </a:lnTo>
                <a:lnTo>
                  <a:pt x="226174" y="21716"/>
                </a:lnTo>
                <a:lnTo>
                  <a:pt x="203631" y="67056"/>
                </a:lnTo>
                <a:lnTo>
                  <a:pt x="193080" y="58981"/>
                </a:lnTo>
                <a:lnTo>
                  <a:pt x="179735" y="53228"/>
                </a:lnTo>
                <a:lnTo>
                  <a:pt x="163596" y="49785"/>
                </a:lnTo>
                <a:lnTo>
                  <a:pt x="144665" y="48640"/>
                </a:lnTo>
                <a:lnTo>
                  <a:pt x="126265" y="50665"/>
                </a:lnTo>
                <a:lnTo>
                  <a:pt x="81495" y="81025"/>
                </a:lnTo>
                <a:lnTo>
                  <a:pt x="63014" y="117633"/>
                </a:lnTo>
                <a:lnTo>
                  <a:pt x="56857" y="162813"/>
                </a:lnTo>
                <a:lnTo>
                  <a:pt x="58284" y="186295"/>
                </a:lnTo>
                <a:lnTo>
                  <a:pt x="69705" y="225589"/>
                </a:lnTo>
                <a:lnTo>
                  <a:pt x="106365" y="263144"/>
                </a:lnTo>
                <a:lnTo>
                  <a:pt x="140665" y="270383"/>
                </a:lnTo>
                <a:lnTo>
                  <a:pt x="161282" y="268450"/>
                </a:lnTo>
                <a:lnTo>
                  <a:pt x="179527" y="262636"/>
                </a:lnTo>
                <a:lnTo>
                  <a:pt x="195400" y="252916"/>
                </a:lnTo>
                <a:lnTo>
                  <a:pt x="208902" y="239267"/>
                </a:lnTo>
                <a:lnTo>
                  <a:pt x="234378" y="283463"/>
                </a:lnTo>
                <a:lnTo>
                  <a:pt x="215693" y="299039"/>
                </a:lnTo>
                <a:lnTo>
                  <a:pt x="193108" y="310149"/>
                </a:lnTo>
                <a:lnTo>
                  <a:pt x="166625" y="316807"/>
                </a:lnTo>
                <a:lnTo>
                  <a:pt x="136245" y="319024"/>
                </a:lnTo>
                <a:lnTo>
                  <a:pt x="105722" y="316376"/>
                </a:lnTo>
                <a:lnTo>
                  <a:pt x="55501" y="295128"/>
                </a:lnTo>
                <a:lnTo>
                  <a:pt x="20134" y="253307"/>
                </a:lnTo>
                <a:lnTo>
                  <a:pt x="2236" y="195343"/>
                </a:lnTo>
                <a:lnTo>
                  <a:pt x="0" y="160527"/>
                </a:lnTo>
                <a:lnTo>
                  <a:pt x="2479" y="127718"/>
                </a:lnTo>
                <a:lnTo>
                  <a:pt x="22320" y="70481"/>
                </a:lnTo>
                <a:lnTo>
                  <a:pt x="60925" y="25931"/>
                </a:lnTo>
                <a:lnTo>
                  <a:pt x="111732" y="2881"/>
                </a:lnTo>
                <a:lnTo>
                  <a:pt x="141300" y="0"/>
                </a:lnTo>
                <a:close/>
              </a:path>
            </a:pathLst>
          </a:custGeom>
          <a:ln w="3175">
            <a:solidFill>
              <a:srgbClr val="581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535940" y="1632331"/>
            <a:ext cx="7049770" cy="46139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73025" indent="120014">
              <a:lnSpc>
                <a:spcPct val="100000"/>
              </a:lnSpc>
              <a:spcBef>
                <a:spcPts val="105"/>
              </a:spcBef>
            </a:pPr>
            <a:r>
              <a:rPr sz="2600" dirty="0">
                <a:latin typeface="Trebuchet MS"/>
                <a:cs typeface="Trebuchet MS"/>
              </a:rPr>
              <a:t>The </a:t>
            </a:r>
            <a:r>
              <a:rPr sz="2600" spc="-5" dirty="0">
                <a:latin typeface="Trebuchet MS"/>
                <a:cs typeface="Trebuchet MS"/>
              </a:rPr>
              <a:t>essential elements </a:t>
            </a:r>
            <a:r>
              <a:rPr sz="2600" dirty="0">
                <a:latin typeface="Trebuchet MS"/>
                <a:cs typeface="Trebuchet MS"/>
              </a:rPr>
              <a:t>of a </a:t>
            </a:r>
            <a:r>
              <a:rPr sz="2600" spc="-5" dirty="0">
                <a:latin typeface="Trebuchet MS"/>
                <a:cs typeface="Trebuchet MS"/>
              </a:rPr>
              <a:t>bill </a:t>
            </a:r>
            <a:r>
              <a:rPr sz="2600" dirty="0">
                <a:latin typeface="Trebuchet MS"/>
                <a:cs typeface="Trebuchet MS"/>
              </a:rPr>
              <a:t>of </a:t>
            </a:r>
            <a:r>
              <a:rPr sz="2600" spc="-5" dirty="0">
                <a:latin typeface="Trebuchet MS"/>
                <a:cs typeface="Trebuchet MS"/>
              </a:rPr>
              <a:t>exchange  are more </a:t>
            </a:r>
            <a:r>
              <a:rPr sz="2600" dirty="0">
                <a:latin typeface="Trebuchet MS"/>
                <a:cs typeface="Trebuchet MS"/>
              </a:rPr>
              <a:t>or less </a:t>
            </a:r>
            <a:r>
              <a:rPr sz="2600" spc="-5" dirty="0">
                <a:latin typeface="Trebuchet MS"/>
                <a:cs typeface="Trebuchet MS"/>
              </a:rPr>
              <a:t>the </a:t>
            </a:r>
            <a:r>
              <a:rPr sz="2600" dirty="0">
                <a:latin typeface="Trebuchet MS"/>
                <a:cs typeface="Trebuchet MS"/>
              </a:rPr>
              <a:t>same </a:t>
            </a:r>
            <a:r>
              <a:rPr sz="2600" spc="-5" dirty="0">
                <a:latin typeface="Trebuchet MS"/>
                <a:cs typeface="Trebuchet MS"/>
              </a:rPr>
              <a:t>as the promissory  note and are </a:t>
            </a:r>
            <a:r>
              <a:rPr sz="2600" dirty="0">
                <a:latin typeface="Trebuchet MS"/>
                <a:cs typeface="Trebuchet MS"/>
              </a:rPr>
              <a:t>subject </a:t>
            </a:r>
            <a:r>
              <a:rPr sz="2600" spc="-5" dirty="0">
                <a:latin typeface="Trebuchet MS"/>
                <a:cs typeface="Trebuchet MS"/>
              </a:rPr>
              <a:t>to </a:t>
            </a:r>
            <a:r>
              <a:rPr sz="2600" dirty="0">
                <a:latin typeface="Trebuchet MS"/>
                <a:cs typeface="Trebuchet MS"/>
              </a:rPr>
              <a:t>the same formalities  </a:t>
            </a:r>
            <a:r>
              <a:rPr sz="2600" spc="-5" dirty="0">
                <a:latin typeface="Trebuchet MS"/>
                <a:cs typeface="Trebuchet MS"/>
              </a:rPr>
              <a:t>as </a:t>
            </a:r>
            <a:r>
              <a:rPr sz="2600" dirty="0">
                <a:latin typeface="Trebuchet MS"/>
                <a:cs typeface="Trebuchet MS"/>
              </a:rPr>
              <a:t>regards </a:t>
            </a:r>
            <a:r>
              <a:rPr sz="2600" spc="-5" dirty="0">
                <a:latin typeface="Trebuchet MS"/>
                <a:cs typeface="Trebuchet MS"/>
              </a:rPr>
              <a:t>date, place, </a:t>
            </a:r>
            <a:r>
              <a:rPr sz="2600" dirty="0">
                <a:latin typeface="Trebuchet MS"/>
                <a:cs typeface="Trebuchet MS"/>
              </a:rPr>
              <a:t>stamp, signature</a:t>
            </a:r>
            <a:r>
              <a:rPr sz="2600" spc="-140" dirty="0">
                <a:latin typeface="Trebuchet MS"/>
                <a:cs typeface="Trebuchet MS"/>
              </a:rPr>
              <a:t> </a:t>
            </a:r>
            <a:r>
              <a:rPr sz="2600" spc="-5" dirty="0">
                <a:latin typeface="Trebuchet MS"/>
                <a:cs typeface="Trebuchet MS"/>
              </a:rPr>
              <a:t>etc.  </a:t>
            </a:r>
            <a:r>
              <a:rPr sz="2600" dirty="0">
                <a:latin typeface="Trebuchet MS"/>
                <a:cs typeface="Trebuchet MS"/>
              </a:rPr>
              <a:t>These </a:t>
            </a:r>
            <a:r>
              <a:rPr sz="2600" spc="-5" dirty="0">
                <a:latin typeface="Trebuchet MS"/>
                <a:cs typeface="Trebuchet MS"/>
              </a:rPr>
              <a:t>essential elements</a:t>
            </a:r>
            <a:r>
              <a:rPr sz="2600" spc="-85" dirty="0">
                <a:latin typeface="Trebuchet MS"/>
                <a:cs typeface="Trebuchet MS"/>
              </a:rPr>
              <a:t> </a:t>
            </a:r>
            <a:r>
              <a:rPr sz="2600" spc="-5" dirty="0">
                <a:latin typeface="Trebuchet MS"/>
                <a:cs typeface="Trebuchet MS"/>
              </a:rPr>
              <a:t>are:</a:t>
            </a:r>
            <a:endParaRPr sz="260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dirty="0">
                <a:latin typeface="Trebuchet MS"/>
                <a:cs typeface="Trebuchet MS"/>
              </a:rPr>
              <a:t>The instrument must </a:t>
            </a:r>
            <a:r>
              <a:rPr sz="2600" spc="-5" dirty="0">
                <a:latin typeface="Trebuchet MS"/>
                <a:cs typeface="Trebuchet MS"/>
              </a:rPr>
              <a:t>be in</a:t>
            </a:r>
            <a:r>
              <a:rPr sz="2600" spc="-40" dirty="0">
                <a:latin typeface="Trebuchet MS"/>
                <a:cs typeface="Trebuchet MS"/>
              </a:rPr>
              <a:t> </a:t>
            </a:r>
            <a:r>
              <a:rPr sz="2600" spc="-5" dirty="0">
                <a:latin typeface="Trebuchet MS"/>
                <a:cs typeface="Trebuchet MS"/>
              </a:rPr>
              <a:t>writing.</a:t>
            </a:r>
            <a:endParaRPr sz="2600">
              <a:latin typeface="Trebuchet MS"/>
              <a:cs typeface="Trebuchet MS"/>
            </a:endParaRPr>
          </a:p>
          <a:p>
            <a:pPr marL="286385" marR="5080" indent="-274320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dirty="0">
                <a:latin typeface="Trebuchet MS"/>
                <a:cs typeface="Trebuchet MS"/>
              </a:rPr>
              <a:t>The instrument must contain </a:t>
            </a:r>
            <a:r>
              <a:rPr sz="2600" spc="-5" dirty="0">
                <a:latin typeface="Trebuchet MS"/>
                <a:cs typeface="Trebuchet MS"/>
              </a:rPr>
              <a:t>an order to </a:t>
            </a:r>
            <a:r>
              <a:rPr sz="2600" spc="-80" dirty="0">
                <a:latin typeface="Trebuchet MS"/>
                <a:cs typeface="Trebuchet MS"/>
              </a:rPr>
              <a:t>pay,  </a:t>
            </a:r>
            <a:r>
              <a:rPr sz="2600" spc="-5" dirty="0">
                <a:latin typeface="Trebuchet MS"/>
                <a:cs typeface="Trebuchet MS"/>
              </a:rPr>
              <a:t>which is express </a:t>
            </a:r>
            <a:r>
              <a:rPr sz="2600" dirty="0">
                <a:latin typeface="Trebuchet MS"/>
                <a:cs typeface="Trebuchet MS"/>
              </a:rPr>
              <a:t>and</a:t>
            </a:r>
            <a:r>
              <a:rPr sz="2600" spc="-15" dirty="0">
                <a:latin typeface="Trebuchet MS"/>
                <a:cs typeface="Trebuchet MS"/>
              </a:rPr>
              <a:t> </a:t>
            </a:r>
            <a:r>
              <a:rPr sz="2600" spc="-5" dirty="0">
                <a:latin typeface="Trebuchet MS"/>
                <a:cs typeface="Trebuchet MS"/>
              </a:rPr>
              <a:t>unconditional.</a:t>
            </a:r>
            <a:endParaRPr sz="2600">
              <a:latin typeface="Trebuchet MS"/>
              <a:cs typeface="Trebuchet MS"/>
            </a:endParaRPr>
          </a:p>
          <a:p>
            <a:pPr marL="286385" marR="101600" indent="-274320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dirty="0">
                <a:latin typeface="Trebuchet MS"/>
                <a:cs typeface="Trebuchet MS"/>
              </a:rPr>
              <a:t>There must </a:t>
            </a:r>
            <a:r>
              <a:rPr sz="2600" spc="-5" dirty="0">
                <a:latin typeface="Trebuchet MS"/>
                <a:cs typeface="Trebuchet MS"/>
              </a:rPr>
              <a:t>be in three parties, </a:t>
            </a:r>
            <a:r>
              <a:rPr sz="2600" spc="-60" dirty="0">
                <a:latin typeface="Trebuchet MS"/>
                <a:cs typeface="Trebuchet MS"/>
              </a:rPr>
              <a:t>drawer,  </a:t>
            </a:r>
            <a:r>
              <a:rPr sz="2600" spc="-5" dirty="0">
                <a:latin typeface="Trebuchet MS"/>
                <a:cs typeface="Trebuchet MS"/>
              </a:rPr>
              <a:t>drawee, payee and they must be certain and  definite</a:t>
            </a:r>
            <a:r>
              <a:rPr sz="2600" spc="-35" dirty="0">
                <a:latin typeface="Trebuchet MS"/>
                <a:cs typeface="Trebuchet MS"/>
              </a:rPr>
              <a:t> </a:t>
            </a:r>
            <a:r>
              <a:rPr sz="2600" spc="-5" dirty="0">
                <a:latin typeface="Trebuchet MS"/>
                <a:cs typeface="Trebuchet MS"/>
              </a:rPr>
              <a:t>individuals.</a:t>
            </a:r>
            <a:endParaRPr sz="2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632331"/>
            <a:ext cx="6436360" cy="4293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514984" indent="-274320">
              <a:lnSpc>
                <a:spcPct val="100000"/>
              </a:lnSpc>
              <a:spcBef>
                <a:spcPts val="105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dirty="0">
                <a:latin typeface="Trebuchet MS"/>
                <a:cs typeface="Trebuchet MS"/>
              </a:rPr>
              <a:t>The instrument must </a:t>
            </a:r>
            <a:r>
              <a:rPr sz="2600" spc="-5" dirty="0">
                <a:latin typeface="Trebuchet MS"/>
                <a:cs typeface="Trebuchet MS"/>
              </a:rPr>
              <a:t>be </a:t>
            </a:r>
            <a:r>
              <a:rPr sz="2600" dirty="0">
                <a:latin typeface="Trebuchet MS"/>
                <a:cs typeface="Trebuchet MS"/>
              </a:rPr>
              <a:t>signed </a:t>
            </a:r>
            <a:r>
              <a:rPr sz="2600" spc="-5" dirty="0">
                <a:latin typeface="Trebuchet MS"/>
                <a:cs typeface="Trebuchet MS"/>
              </a:rPr>
              <a:t>by</a:t>
            </a:r>
            <a:r>
              <a:rPr sz="2600" spc="-110" dirty="0">
                <a:latin typeface="Trebuchet MS"/>
                <a:cs typeface="Trebuchet MS"/>
              </a:rPr>
              <a:t> </a:t>
            </a:r>
            <a:r>
              <a:rPr sz="2600" spc="-5" dirty="0">
                <a:latin typeface="Trebuchet MS"/>
                <a:cs typeface="Trebuchet MS"/>
              </a:rPr>
              <a:t>the  </a:t>
            </a:r>
            <a:r>
              <a:rPr sz="2600" spc="-55" dirty="0">
                <a:latin typeface="Trebuchet MS"/>
                <a:cs typeface="Trebuchet MS"/>
              </a:rPr>
              <a:t>drawer.</a:t>
            </a:r>
            <a:endParaRPr sz="2600">
              <a:latin typeface="Trebuchet MS"/>
              <a:cs typeface="Trebuchet MS"/>
            </a:endParaRPr>
          </a:p>
          <a:p>
            <a:pPr marL="286385" marR="5080" indent="-274320">
              <a:lnSpc>
                <a:spcPct val="100000"/>
              </a:lnSpc>
              <a:spcBef>
                <a:spcPts val="595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dirty="0">
                <a:latin typeface="Trebuchet MS"/>
                <a:cs typeface="Trebuchet MS"/>
              </a:rPr>
              <a:t>The </a:t>
            </a:r>
            <a:r>
              <a:rPr sz="2600" spc="-5" dirty="0">
                <a:latin typeface="Trebuchet MS"/>
                <a:cs typeface="Trebuchet MS"/>
              </a:rPr>
              <a:t>amount </a:t>
            </a:r>
            <a:r>
              <a:rPr sz="2600" dirty="0">
                <a:latin typeface="Trebuchet MS"/>
                <a:cs typeface="Trebuchet MS"/>
              </a:rPr>
              <a:t>of </a:t>
            </a:r>
            <a:r>
              <a:rPr sz="2600" spc="-5" dirty="0">
                <a:latin typeface="Trebuchet MS"/>
                <a:cs typeface="Trebuchet MS"/>
              </a:rPr>
              <a:t>money to be paid </a:t>
            </a:r>
            <a:r>
              <a:rPr sz="2600" dirty="0">
                <a:latin typeface="Trebuchet MS"/>
                <a:cs typeface="Trebuchet MS"/>
              </a:rPr>
              <a:t>must </a:t>
            </a:r>
            <a:r>
              <a:rPr sz="2600" spc="-5" dirty="0">
                <a:latin typeface="Trebuchet MS"/>
                <a:cs typeface="Trebuchet MS"/>
              </a:rPr>
              <a:t>be  </a:t>
            </a:r>
            <a:r>
              <a:rPr sz="2600" dirty="0">
                <a:latin typeface="Trebuchet MS"/>
                <a:cs typeface="Trebuchet MS"/>
              </a:rPr>
              <a:t>certain.</a:t>
            </a:r>
            <a:endParaRPr sz="2600">
              <a:latin typeface="Trebuchet MS"/>
              <a:cs typeface="Trebuchet MS"/>
            </a:endParaRPr>
          </a:p>
          <a:p>
            <a:pPr marL="286385" marR="58419" indent="-274320">
              <a:lnSpc>
                <a:spcPct val="100000"/>
              </a:lnSpc>
              <a:spcBef>
                <a:spcPts val="605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dirty="0">
                <a:latin typeface="Trebuchet MS"/>
                <a:cs typeface="Trebuchet MS"/>
              </a:rPr>
              <a:t>The </a:t>
            </a:r>
            <a:r>
              <a:rPr sz="2600" spc="-5" dirty="0">
                <a:latin typeface="Trebuchet MS"/>
                <a:cs typeface="Trebuchet MS"/>
              </a:rPr>
              <a:t>payment </a:t>
            </a:r>
            <a:r>
              <a:rPr sz="2600" dirty="0">
                <a:latin typeface="Trebuchet MS"/>
                <a:cs typeface="Trebuchet MS"/>
              </a:rPr>
              <a:t>must </a:t>
            </a:r>
            <a:r>
              <a:rPr sz="2600" spc="-5" dirty="0">
                <a:latin typeface="Trebuchet MS"/>
                <a:cs typeface="Trebuchet MS"/>
              </a:rPr>
              <a:t>be in the </a:t>
            </a:r>
            <a:r>
              <a:rPr sz="2600" dirty="0">
                <a:latin typeface="Trebuchet MS"/>
                <a:cs typeface="Trebuchet MS"/>
              </a:rPr>
              <a:t>legal </a:t>
            </a:r>
            <a:r>
              <a:rPr sz="2600" spc="-5" dirty="0">
                <a:latin typeface="Trebuchet MS"/>
                <a:cs typeface="Trebuchet MS"/>
              </a:rPr>
              <a:t>tender  moneys </a:t>
            </a:r>
            <a:r>
              <a:rPr sz="2600" dirty="0">
                <a:latin typeface="Trebuchet MS"/>
                <a:cs typeface="Trebuchet MS"/>
              </a:rPr>
              <a:t>of </a:t>
            </a:r>
            <a:r>
              <a:rPr sz="2600" spc="-5" dirty="0">
                <a:latin typeface="Trebuchet MS"/>
                <a:cs typeface="Trebuchet MS"/>
              </a:rPr>
              <a:t>India.</a:t>
            </a:r>
            <a:endParaRPr sz="2600">
              <a:latin typeface="Trebuchet MS"/>
              <a:cs typeface="Trebuchet MS"/>
            </a:endParaRPr>
          </a:p>
          <a:p>
            <a:pPr marL="286385" marR="27305" indent="-274320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dirty="0">
                <a:latin typeface="Trebuchet MS"/>
                <a:cs typeface="Trebuchet MS"/>
              </a:rPr>
              <a:t>The </a:t>
            </a:r>
            <a:r>
              <a:rPr sz="2600" spc="-5" dirty="0">
                <a:latin typeface="Trebuchet MS"/>
                <a:cs typeface="Trebuchet MS"/>
              </a:rPr>
              <a:t>money </a:t>
            </a:r>
            <a:r>
              <a:rPr sz="2600" dirty="0">
                <a:latin typeface="Trebuchet MS"/>
                <a:cs typeface="Trebuchet MS"/>
              </a:rPr>
              <a:t>must </a:t>
            </a:r>
            <a:r>
              <a:rPr sz="2600" spc="-5" dirty="0">
                <a:latin typeface="Trebuchet MS"/>
                <a:cs typeface="Trebuchet MS"/>
              </a:rPr>
              <a:t>be payable to </a:t>
            </a:r>
            <a:r>
              <a:rPr sz="2600" dirty="0">
                <a:latin typeface="Trebuchet MS"/>
                <a:cs typeface="Trebuchet MS"/>
              </a:rPr>
              <a:t>a </a:t>
            </a:r>
            <a:r>
              <a:rPr sz="2600" spc="-5" dirty="0">
                <a:latin typeface="Trebuchet MS"/>
                <a:cs typeface="Trebuchet MS"/>
              </a:rPr>
              <a:t>definite  person or according </a:t>
            </a:r>
            <a:r>
              <a:rPr sz="2600" dirty="0">
                <a:latin typeface="Trebuchet MS"/>
                <a:cs typeface="Trebuchet MS"/>
              </a:rPr>
              <a:t>to </a:t>
            </a:r>
            <a:r>
              <a:rPr sz="2600" spc="-5" dirty="0">
                <a:latin typeface="Trebuchet MS"/>
                <a:cs typeface="Trebuchet MS"/>
              </a:rPr>
              <a:t>the</a:t>
            </a:r>
            <a:r>
              <a:rPr sz="2600" dirty="0">
                <a:latin typeface="Trebuchet MS"/>
                <a:cs typeface="Trebuchet MS"/>
              </a:rPr>
              <a:t> </a:t>
            </a:r>
            <a:r>
              <a:rPr sz="2600" spc="-60" dirty="0">
                <a:latin typeface="Trebuchet MS"/>
                <a:cs typeface="Trebuchet MS"/>
              </a:rPr>
              <a:t>order.</a:t>
            </a:r>
            <a:endParaRPr sz="2600">
              <a:latin typeface="Trebuchet MS"/>
              <a:cs typeface="Trebuchet MS"/>
            </a:endParaRPr>
          </a:p>
          <a:p>
            <a:pPr marL="286385" marR="251460" indent="-274320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spc="-5" dirty="0">
                <a:latin typeface="Trebuchet MS"/>
                <a:cs typeface="Trebuchet MS"/>
              </a:rPr>
              <a:t>It must comply with </a:t>
            </a:r>
            <a:r>
              <a:rPr sz="2600" dirty="0">
                <a:latin typeface="Trebuchet MS"/>
                <a:cs typeface="Trebuchet MS"/>
              </a:rPr>
              <a:t>the </a:t>
            </a:r>
            <a:r>
              <a:rPr sz="2600" spc="-5" dirty="0">
                <a:latin typeface="Trebuchet MS"/>
                <a:cs typeface="Trebuchet MS"/>
              </a:rPr>
              <a:t>formalities as  </a:t>
            </a:r>
            <a:r>
              <a:rPr sz="2600" dirty="0">
                <a:latin typeface="Trebuchet MS"/>
                <a:cs typeface="Trebuchet MS"/>
              </a:rPr>
              <a:t>regards </a:t>
            </a:r>
            <a:r>
              <a:rPr sz="2600" spc="-5" dirty="0">
                <a:latin typeface="Trebuchet MS"/>
                <a:cs typeface="Trebuchet MS"/>
              </a:rPr>
              <a:t>date, consideration, </a:t>
            </a:r>
            <a:r>
              <a:rPr sz="2600" dirty="0">
                <a:latin typeface="Trebuchet MS"/>
                <a:cs typeface="Trebuchet MS"/>
              </a:rPr>
              <a:t>stamp</a:t>
            </a:r>
            <a:r>
              <a:rPr sz="2600" spc="-100" dirty="0">
                <a:latin typeface="Trebuchet MS"/>
                <a:cs typeface="Trebuchet MS"/>
              </a:rPr>
              <a:t> </a:t>
            </a:r>
            <a:r>
              <a:rPr sz="2600" spc="-5" dirty="0">
                <a:latin typeface="Trebuchet MS"/>
                <a:cs typeface="Trebuchet MS"/>
              </a:rPr>
              <a:t>etc.</a:t>
            </a:r>
            <a:endParaRPr sz="2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914400"/>
            <a:ext cx="75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Accounting for bill of exchange</a:t>
            </a: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209800"/>
            <a:ext cx="7391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Discounting of bill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Endorsement of bill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Bill sent to the bank for collection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Dishonored of bill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Renewal of bill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Rebate of bill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Insolvency of bill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10887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401</Words>
  <Application>Microsoft Office PowerPoint</Application>
  <PresentationFormat>On-screen Show (4:3)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Trebuchet MS</vt:lpstr>
      <vt:lpstr>Wingdings 2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Afrinish Hassan</cp:lastModifiedBy>
  <cp:revision>1</cp:revision>
  <dcterms:created xsi:type="dcterms:W3CDTF">2020-05-01T12:04:09Z</dcterms:created>
  <dcterms:modified xsi:type="dcterms:W3CDTF">2020-05-02T00:14:10Z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2016-03-31T00:00:00Z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2020-05-01T00:00:00Z</vt:filetime>
  </property>
</Properties>
</file>