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9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0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2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9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2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75A8-3496-4EF2-9DBC-63D140F0EF3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BD37-1FFC-4CD4-83AC-3D8AA3C42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7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778384"/>
          </a:xfrm>
        </p:spPr>
      </p:pic>
    </p:spTree>
    <p:extLst>
      <p:ext uri="{BB962C8B-B14F-4D97-AF65-F5344CB8AC3E}">
        <p14:creationId xmlns:p14="http://schemas.microsoft.com/office/powerpoint/2010/main" val="391284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4874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94828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36746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70743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77359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70833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21431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52600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28609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98251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6380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2049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01511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3254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7028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85618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97880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602950" cy="5811838"/>
          </a:xfrm>
        </p:spPr>
      </p:pic>
    </p:spTree>
    <p:extLst>
      <p:ext uri="{BB962C8B-B14F-4D97-AF65-F5344CB8AC3E}">
        <p14:creationId xmlns:p14="http://schemas.microsoft.com/office/powerpoint/2010/main" val="262571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</dc:creator>
  <cp:lastModifiedBy>Aamir</cp:lastModifiedBy>
  <cp:revision>16</cp:revision>
  <dcterms:created xsi:type="dcterms:W3CDTF">2020-11-09T05:57:47Z</dcterms:created>
  <dcterms:modified xsi:type="dcterms:W3CDTF">2020-11-09T06:25:52Z</dcterms:modified>
</cp:coreProperties>
</file>