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75" r:id="rId3"/>
    <p:sldId id="263" r:id="rId4"/>
    <p:sldId id="257" r:id="rId5"/>
    <p:sldId id="262" r:id="rId6"/>
    <p:sldId id="258" r:id="rId7"/>
    <p:sldId id="259" r:id="rId8"/>
    <p:sldId id="260" r:id="rId9"/>
    <p:sldId id="261" r:id="rId10"/>
    <p:sldId id="264" r:id="rId11"/>
    <p:sldId id="265" r:id="rId12"/>
    <p:sldId id="266" r:id="rId13"/>
    <p:sldId id="267" r:id="rId14"/>
    <p:sldId id="268" r:id="rId15"/>
    <p:sldId id="269" r:id="rId16"/>
    <p:sldId id="270" r:id="rId17"/>
    <p:sldId id="271" r:id="rId18"/>
    <p:sldId id="272" r:id="rId19"/>
    <p:sldId id="274" r:id="rId20"/>
    <p:sldId id="273" r:id="rId2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0" d="100"/>
          <a:sy n="70" d="100"/>
        </p:scale>
        <p:origin x="1386" y="6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3" name="Group 42"/>
          <p:cNvGrpSpPr/>
          <p:nvPr/>
        </p:nvGrpSpPr>
        <p:grpSpPr>
          <a:xfrm>
            <a:off x="-382404" y="0"/>
            <a:ext cx="9932332" cy="6858000"/>
            <a:chOff x="-382404" y="0"/>
            <a:chExt cx="9932332" cy="6858000"/>
          </a:xfrm>
        </p:grpSpPr>
        <p:grpSp>
          <p:nvGrpSpPr>
            <p:cNvPr id="44" name="Group 44"/>
            <p:cNvGrpSpPr/>
            <p:nvPr/>
          </p:nvGrpSpPr>
          <p:grpSpPr>
            <a:xfrm>
              <a:off x="0" y="0"/>
              <a:ext cx="9144000" cy="6858000"/>
              <a:chOff x="0" y="0"/>
              <a:chExt cx="9144000" cy="6858000"/>
            </a:xfrm>
          </p:grpSpPr>
          <p:grpSp>
            <p:nvGrpSpPr>
              <p:cNvPr id="70" name="Group 4"/>
              <p:cNvGrpSpPr/>
              <p:nvPr/>
            </p:nvGrpSpPr>
            <p:grpSpPr>
              <a:xfrm>
                <a:off x="0" y="0"/>
                <a:ext cx="2514600" cy="6858000"/>
                <a:chOff x="0" y="0"/>
                <a:chExt cx="2514600" cy="6858000"/>
              </a:xfrm>
            </p:grpSpPr>
            <p:sp>
              <p:nvSpPr>
                <p:cNvPr id="115" name="Rectangle 11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1" name="Group 5"/>
              <p:cNvGrpSpPr/>
              <p:nvPr/>
            </p:nvGrpSpPr>
            <p:grpSpPr>
              <a:xfrm>
                <a:off x="422910" y="0"/>
                <a:ext cx="2514600" cy="6858000"/>
                <a:chOff x="0" y="0"/>
                <a:chExt cx="2514600" cy="6858000"/>
              </a:xfrm>
            </p:grpSpPr>
            <p:sp>
              <p:nvSpPr>
                <p:cNvPr id="85" name="Rectangle 8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11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80"/>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5" name="Freeform 44"/>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Freeform 51"/>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3" name="Hexagon 52"/>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Freeform 57"/>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Freeform 67"/>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Freeform 68"/>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p:cNvSpPr/>
          <p:nvPr/>
        </p:nvSpPr>
        <p:spPr>
          <a:xfrm>
            <a:off x="4649096" y="-21511"/>
            <a:ext cx="3505200" cy="231288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4733365" y="2708476"/>
            <a:ext cx="3313355" cy="1702160"/>
          </a:xfrm>
        </p:spPr>
        <p:txBody>
          <a:bodyPr>
            <a:normAutofit/>
          </a:bodyPr>
          <a:lstStyle>
            <a:lvl1pPr>
              <a:defRPr sz="3600"/>
            </a:lvl1pPr>
          </a:lstStyle>
          <a:p>
            <a:r>
              <a:rPr lang="en-US" smtClean="0"/>
              <a:t>Click to edit Master title style</a:t>
            </a:r>
            <a:endParaRPr lang="en-US" dirty="0"/>
          </a:p>
        </p:txBody>
      </p:sp>
      <p:sp>
        <p:nvSpPr>
          <p:cNvPr id="3" name="Subtitle 2"/>
          <p:cNvSpPr>
            <a:spLocks noGrp="1"/>
          </p:cNvSpPr>
          <p:nvPr>
            <p:ph type="subTitle" idx="1"/>
          </p:nvPr>
        </p:nvSpPr>
        <p:spPr>
          <a:xfrm>
            <a:off x="4733365" y="4421080"/>
            <a:ext cx="3309803" cy="1260629"/>
          </a:xfrm>
        </p:spPr>
        <p:txBody>
          <a:bodyPr>
            <a:normAutofit/>
          </a:bodyPr>
          <a:lstStyle>
            <a:lvl1pPr marL="0" indent="0" algn="l">
              <a:buNone/>
              <a:defRPr sz="1800">
                <a:solidFill>
                  <a:srgbClr val="42424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a:off x="4738744" y="1516828"/>
            <a:ext cx="2133600" cy="750981"/>
          </a:xfrm>
        </p:spPr>
        <p:txBody>
          <a:bodyPr anchor="b"/>
          <a:lstStyle>
            <a:lvl1pPr algn="l">
              <a:defRPr sz="2400"/>
            </a:lvl1pPr>
          </a:lstStyle>
          <a:p>
            <a:fld id="{77EC2E0E-285D-4687-B2BA-F4D25474CF4A}" type="datetimeFigureOut">
              <a:rPr lang="en-US" smtClean="0"/>
              <a:t>11/28/2020</a:t>
            </a:fld>
            <a:endParaRPr lang="en-US"/>
          </a:p>
        </p:txBody>
      </p:sp>
      <p:sp>
        <p:nvSpPr>
          <p:cNvPr id="50" name="Rectangle 49"/>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a:xfrm>
            <a:off x="5303520" y="5719966"/>
            <a:ext cx="2831592" cy="365125"/>
          </a:xfrm>
        </p:spPr>
        <p:txBody>
          <a:bodyPr>
            <a:normAutofit/>
          </a:bodyPr>
          <a:lstStyle>
            <a:lvl1pPr>
              <a:defRPr>
                <a:solidFill>
                  <a:schemeClr val="accent1"/>
                </a:solidFill>
              </a:defRPr>
            </a:lvl1pPr>
          </a:lstStyle>
          <a:p>
            <a:endParaRPr lang="en-US"/>
          </a:p>
        </p:txBody>
      </p:sp>
      <p:sp>
        <p:nvSpPr>
          <p:cNvPr id="6" name="Slide Number Placeholder 5"/>
          <p:cNvSpPr>
            <a:spLocks noGrp="1"/>
          </p:cNvSpPr>
          <p:nvPr>
            <p:ph type="sldNum" sz="quarter" idx="12"/>
          </p:nvPr>
        </p:nvSpPr>
        <p:spPr>
          <a:xfrm>
            <a:off x="4649096" y="5719966"/>
            <a:ext cx="643666" cy="365125"/>
          </a:xfrm>
        </p:spPr>
        <p:txBody>
          <a:bodyPr/>
          <a:lstStyle>
            <a:lvl1pPr>
              <a:defRPr>
                <a:solidFill>
                  <a:schemeClr val="accent1"/>
                </a:solidFill>
              </a:defRPr>
            </a:lvl1pPr>
          </a:lstStyle>
          <a:p>
            <a:fld id="{C6652AE4-B161-4DFE-80C3-ABE2F49AD769}" type="slidenum">
              <a:rPr lang="en-US" smtClean="0"/>
              <a:t>‹#›</a:t>
            </a:fld>
            <a:endParaRPr lang="en-US"/>
          </a:p>
        </p:txBody>
      </p:sp>
      <p:sp>
        <p:nvSpPr>
          <p:cNvPr id="89" name="Rectangle 88"/>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7EC2E0E-285D-4687-B2BA-F4D25474CF4A}" type="datetimeFigureOut">
              <a:rPr lang="en-US" smtClean="0"/>
              <a:t>11/28/2020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6652AE4-B161-4DFE-80C3-ABE2F49AD769}"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030147"/>
            <a:ext cx="1484453" cy="4780344"/>
          </a:xfrm>
        </p:spPr>
        <p:txBody>
          <a:bodyPr vert="eaVert" anchor="ctr"/>
          <a:lstStyle/>
          <a:p>
            <a:r>
              <a:rPr lang="en-US" smtClean="0"/>
              <a:t>Click to edit Master title style</a:t>
            </a:r>
            <a:endParaRPr lang="en-US"/>
          </a:p>
        </p:txBody>
      </p:sp>
      <p:sp>
        <p:nvSpPr>
          <p:cNvPr id="3" name="Vertical Text Placeholder 2"/>
          <p:cNvSpPr>
            <a:spLocks noGrp="1"/>
          </p:cNvSpPr>
          <p:nvPr>
            <p:ph type="body" orient="vert" idx="1"/>
          </p:nvPr>
        </p:nvSpPr>
        <p:spPr>
          <a:xfrm>
            <a:off x="1053296" y="1030147"/>
            <a:ext cx="5423704" cy="47803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7EC2E0E-285D-4687-B2BA-F4D25474CF4A}" type="datetimeFigureOut">
              <a:rPr lang="en-US" smtClean="0"/>
              <a:t>11/28/2020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6652AE4-B161-4DFE-80C3-ABE2F49AD769}"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7EC2E0E-285D-4687-B2BA-F4D25474CF4A}" type="datetimeFigureOut">
              <a:rPr lang="en-US" smtClean="0"/>
              <a:t>11/28/2020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6652AE4-B161-4DFE-80C3-ABE2F49AD769}"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58645" y="2900829"/>
            <a:ext cx="6637468" cy="1362075"/>
          </a:xfrm>
        </p:spPr>
        <p:txBody>
          <a:bodyPr anchor="b"/>
          <a:lstStyle>
            <a:lvl1pPr algn="l">
              <a:defRPr sz="4000" b="0" cap="none" baseline="0"/>
            </a:lvl1pPr>
          </a:lstStyle>
          <a:p>
            <a:r>
              <a:rPr lang="en-US" smtClean="0"/>
              <a:t>Click to edit Master title style</a:t>
            </a:r>
            <a:endParaRPr lang="en-US" dirty="0"/>
          </a:p>
        </p:txBody>
      </p:sp>
      <p:sp>
        <p:nvSpPr>
          <p:cNvPr id="3" name="Text Placeholder 2"/>
          <p:cNvSpPr>
            <a:spLocks noGrp="1"/>
          </p:cNvSpPr>
          <p:nvPr>
            <p:ph type="body" idx="1"/>
          </p:nvPr>
        </p:nvSpPr>
        <p:spPr>
          <a:xfrm>
            <a:off x="1258645" y="4267200"/>
            <a:ext cx="6637467" cy="1520413"/>
          </a:xfrm>
        </p:spPr>
        <p:txBody>
          <a:bodyPr anchor="t"/>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7EC2E0E-285D-4687-B2BA-F4D25474CF4A}" type="datetimeFigureOut">
              <a:rPr lang="en-US" smtClean="0"/>
              <a:t>11/28/2020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6652AE4-B161-4DFE-80C3-ABE2F49AD769}"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Date Placeholder 4"/>
          <p:cNvSpPr>
            <a:spLocks noGrp="1"/>
          </p:cNvSpPr>
          <p:nvPr>
            <p:ph type="dt" sz="half" idx="10"/>
          </p:nvPr>
        </p:nvSpPr>
        <p:spPr/>
        <p:txBody>
          <a:bodyPr/>
          <a:lstStyle/>
          <a:p>
            <a:fld id="{77EC2E0E-285D-4687-B2BA-F4D25474CF4A}" type="datetimeFigureOut">
              <a:rPr lang="en-US" smtClean="0"/>
              <a:t>11/28/2020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6652AE4-B161-4DFE-80C3-ABE2F49AD769}" type="slidenum">
              <a:rPr lang="en-US" smtClean="0"/>
              <a:t>‹#›</a:t>
            </a:fld>
            <a:endParaRPr lang="en-US"/>
          </a:p>
        </p:txBody>
      </p:sp>
      <p:sp>
        <p:nvSpPr>
          <p:cNvPr id="9" name="Content Placeholder 8"/>
          <p:cNvSpPr>
            <a:spLocks noGrp="1"/>
          </p:cNvSpPr>
          <p:nvPr>
            <p:ph sz="quarter" idx="13"/>
          </p:nvPr>
        </p:nvSpPr>
        <p:spPr>
          <a:xfrm>
            <a:off x="1042416" y="2313432"/>
            <a:ext cx="3419856" cy="349300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Content Placeholder 10"/>
          <p:cNvSpPr>
            <a:spLocks noGrp="1"/>
          </p:cNvSpPr>
          <p:nvPr>
            <p:ph sz="quarter" idx="14"/>
          </p:nvPr>
        </p:nvSpPr>
        <p:spPr>
          <a:xfrm>
            <a:off x="4645152" y="2313431"/>
            <a:ext cx="3419856" cy="349300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412111" y="2316009"/>
            <a:ext cx="3057148"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41721"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11837" y="2316010"/>
            <a:ext cx="3055717"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152"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77EC2E0E-285D-4687-B2BA-F4D25474CF4A}" type="datetimeFigureOut">
              <a:rPr lang="en-US" smtClean="0"/>
              <a:t>11/28/2020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6652AE4-B161-4DFE-80C3-ABE2F49AD769}"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7EC2E0E-285D-4687-B2BA-F4D25474CF4A}" type="datetimeFigureOut">
              <a:rPr lang="en-US" smtClean="0"/>
              <a:t>11/28/2020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6652AE4-B161-4DFE-80C3-ABE2F49AD769}"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7EC2E0E-285D-4687-B2BA-F4D25474CF4A}" type="datetimeFigureOut">
              <a:rPr lang="en-US" smtClean="0"/>
              <a:t>11/28/2020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6652AE4-B161-4DFE-80C3-ABE2F49AD769}"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2" name="Group 4"/>
              <p:cNvGrpSpPr/>
              <p:nvPr/>
            </p:nvGrpSpPr>
            <p:grpSpPr>
              <a:xfrm>
                <a:off x="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5"/>
              <p:cNvGrpSpPr/>
              <p:nvPr/>
            </p:nvGrpSpPr>
            <p:grpSpPr>
              <a:xfrm>
                <a:off x="42291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4"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7" name="Freeform 46"/>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Hexagon 51"/>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Freeform 58"/>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Freeform 69"/>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Freeform 70"/>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56"/>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77EC2E0E-285D-4687-B2BA-F4D25474CF4A}" type="datetimeFigureOut">
              <a:rPr lang="en-US" smtClean="0"/>
              <a:t>11/28/2020</a:t>
            </a:fld>
            <a:endParaRPr lang="en-US"/>
          </a:p>
        </p:txBody>
      </p:sp>
      <p:sp>
        <p:nvSpPr>
          <p:cNvPr id="7" name="Slide Number Placeholder 6"/>
          <p:cNvSpPr>
            <a:spLocks noGrp="1"/>
          </p:cNvSpPr>
          <p:nvPr>
            <p:ph type="sldNum" sz="quarter" idx="12"/>
          </p:nvPr>
        </p:nvSpPr>
        <p:spPr/>
        <p:txBody>
          <a:bodyPr/>
          <a:lstStyle/>
          <a:p>
            <a:fld id="{C6652AE4-B161-4DFE-80C3-ABE2F49AD769}" type="slidenum">
              <a:rPr lang="en-US" smtClean="0"/>
              <a:t>‹#›</a:t>
            </a:fld>
            <a:endParaRPr lang="en-US"/>
          </a:p>
        </p:txBody>
      </p:sp>
      <p:sp>
        <p:nvSpPr>
          <p:cNvPr id="58" name="Rectangle 57"/>
          <p:cNvSpPr/>
          <p:nvPr/>
        </p:nvSpPr>
        <p:spPr>
          <a:xfrm>
            <a:off x="905571" y="601883"/>
            <a:ext cx="3562257" cy="5648445"/>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1145894" y="856527"/>
            <a:ext cx="3090440" cy="5150734"/>
          </a:xfrm>
        </p:spPr>
        <p:txBody>
          <a:bodyP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1" name="Rectangle 60"/>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en-US"/>
          </a:p>
        </p:txBody>
      </p:sp>
      <p:sp>
        <p:nvSpPr>
          <p:cNvPr id="2" name="Title 1"/>
          <p:cNvSpPr>
            <a:spLocks noGrp="1"/>
          </p:cNvSpPr>
          <p:nvPr>
            <p:ph type="title"/>
          </p:nvPr>
        </p:nvSpPr>
        <p:spPr>
          <a:xfrm>
            <a:off x="4739833" y="2657434"/>
            <a:ext cx="3304572" cy="1463153"/>
          </a:xfrm>
        </p:spPr>
        <p:txBody>
          <a:bodyPr anchor="b">
            <a:normAutofit/>
          </a:bodyPr>
          <a:lstStyle>
            <a:lvl1pPr algn="l">
              <a:defRPr sz="2800" b="0"/>
            </a:lvl1pPr>
          </a:lstStyle>
          <a:p>
            <a:r>
              <a:rPr lang="en-US" smtClean="0"/>
              <a:t>Click to edit Master title style</a:t>
            </a:r>
            <a:endParaRPr lang="en-US"/>
          </a:p>
        </p:txBody>
      </p:sp>
      <p:sp>
        <p:nvSpPr>
          <p:cNvPr id="4" name="Text Placeholder 3"/>
          <p:cNvSpPr>
            <a:spLocks noGrp="1"/>
          </p:cNvSpPr>
          <p:nvPr>
            <p:ph type="body" sz="half" idx="2"/>
          </p:nvPr>
        </p:nvSpPr>
        <p:spPr>
          <a:xfrm>
            <a:off x="4736592" y="4136994"/>
            <a:ext cx="3298784" cy="1517904"/>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5" name="Group 4"/>
              <p:cNvGrpSpPr/>
              <p:nvPr/>
            </p:nvGrpSpPr>
            <p:grpSpPr>
              <a:xfrm>
                <a:off x="0" y="0"/>
                <a:ext cx="2514600" cy="6858000"/>
                <a:chOff x="0" y="0"/>
                <a:chExt cx="2514600" cy="6858000"/>
              </a:xfrm>
            </p:grpSpPr>
            <p:sp>
              <p:nvSpPr>
                <p:cNvPr id="87" name="Rectangle 8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6" name="Group 5"/>
              <p:cNvGrpSpPr/>
              <p:nvPr/>
            </p:nvGrpSpPr>
            <p:grpSpPr>
              <a:xfrm>
                <a:off x="42291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84"/>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7" name="Group 9"/>
              <p:cNvGrpSpPr/>
              <p:nvPr/>
            </p:nvGrpSpPr>
            <p:grpSpPr>
              <a:xfrm rot="10800000">
                <a:off x="662940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8" name="Rectangle 77"/>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Freeform 45"/>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Hexagon 50"/>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Freeform 62"/>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Hexagon 69"/>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Hexagon 70"/>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Hexagon 71"/>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Freeform 72"/>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Freeform 73"/>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4" name="Rectangle 93"/>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Rectangle 10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Rectangle 101"/>
          <p:cNvSpPr/>
          <p:nvPr/>
        </p:nvSpPr>
        <p:spPr>
          <a:xfrm>
            <a:off x="905571" y="601883"/>
            <a:ext cx="3562257" cy="5648445"/>
          </a:xfrm>
          <a:prstGeom prst="rect">
            <a:avLst/>
          </a:prstGeom>
          <a:solidFill>
            <a:srgbClr val="FFFFFF"/>
          </a:solidFill>
          <a:ln w="317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734424" y="2660904"/>
            <a:ext cx="3300984" cy="1463040"/>
          </a:xfrm>
        </p:spPr>
        <p:txBody>
          <a:bodyPr anchor="b">
            <a:normAutofit/>
          </a:bodyPr>
          <a:lstStyle>
            <a:lvl1pPr algn="l">
              <a:defRPr sz="2800" b="0"/>
            </a:lvl1pPr>
          </a:lstStyle>
          <a:p>
            <a:r>
              <a:rPr lang="en-US" smtClean="0"/>
              <a:t>Click to edit Master title style</a:t>
            </a:r>
            <a:endParaRPr lang="en-US"/>
          </a:p>
        </p:txBody>
      </p:sp>
      <p:sp>
        <p:nvSpPr>
          <p:cNvPr id="3" name="Picture Placeholder 2"/>
          <p:cNvSpPr>
            <a:spLocks noGrp="1"/>
          </p:cNvSpPr>
          <p:nvPr>
            <p:ph type="pic" idx="1"/>
          </p:nvPr>
        </p:nvSpPr>
        <p:spPr>
          <a:xfrm>
            <a:off x="1005208" y="693795"/>
            <a:ext cx="3359623" cy="5468112"/>
          </a:xfrm>
        </p:spPr>
        <p:txBody>
          <a:bodyPr/>
          <a:lstStyle>
            <a:lvl1pPr marL="0" indent="0">
              <a:buNone/>
              <a:defRPr sz="3200">
                <a:solidFill>
                  <a:schemeClr val="accent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4734630" y="4133088"/>
            <a:ext cx="3300573" cy="1519561"/>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7EC2E0E-285D-4687-B2BA-F4D25474CF4A}" type="datetimeFigureOut">
              <a:rPr lang="en-US" smtClean="0"/>
              <a:t>11/28/2020</a:t>
            </a:fld>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en-US"/>
          </a:p>
        </p:txBody>
      </p:sp>
      <p:sp>
        <p:nvSpPr>
          <p:cNvPr id="7" name="Slide Number Placeholder 6"/>
          <p:cNvSpPr>
            <a:spLocks noGrp="1"/>
          </p:cNvSpPr>
          <p:nvPr>
            <p:ph type="sldNum" sz="quarter" idx="12"/>
          </p:nvPr>
        </p:nvSpPr>
        <p:spPr/>
        <p:txBody>
          <a:bodyPr/>
          <a:lstStyle/>
          <a:p>
            <a:fld id="{C6652AE4-B161-4DFE-80C3-ABE2F49AD769}"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42" name="Group 41"/>
          <p:cNvGrpSpPr/>
          <p:nvPr/>
        </p:nvGrpSpPr>
        <p:grpSpPr>
          <a:xfrm>
            <a:off x="-304800" y="0"/>
            <a:ext cx="9932332" cy="6858000"/>
            <a:chOff x="-382404" y="0"/>
            <a:chExt cx="9932332" cy="6858000"/>
          </a:xfrm>
        </p:grpSpPr>
        <p:grpSp>
          <p:nvGrpSpPr>
            <p:cNvPr id="43" name="Group 44"/>
            <p:cNvGrpSpPr/>
            <p:nvPr/>
          </p:nvGrpSpPr>
          <p:grpSpPr>
            <a:xfrm>
              <a:off x="0" y="0"/>
              <a:ext cx="9144000" cy="6858000"/>
              <a:chOff x="0" y="0"/>
              <a:chExt cx="9144000" cy="6858000"/>
            </a:xfrm>
          </p:grpSpPr>
          <p:grpSp>
            <p:nvGrpSpPr>
              <p:cNvPr id="101" name="Group 4"/>
              <p:cNvGrpSpPr/>
              <p:nvPr/>
            </p:nvGrpSpPr>
            <p:grpSpPr>
              <a:xfrm>
                <a:off x="0" y="0"/>
                <a:ext cx="2514600" cy="6858000"/>
                <a:chOff x="0" y="0"/>
                <a:chExt cx="2514600" cy="6858000"/>
              </a:xfrm>
            </p:grpSpPr>
            <p:sp>
              <p:nvSpPr>
                <p:cNvPr id="113" name="Rectangle 112"/>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2" name="Group 5"/>
              <p:cNvGrpSpPr/>
              <p:nvPr/>
            </p:nvGrpSpPr>
            <p:grpSpPr>
              <a:xfrm>
                <a:off x="422910" y="0"/>
                <a:ext cx="2514600" cy="6858000"/>
                <a:chOff x="0" y="0"/>
                <a:chExt cx="2514600" cy="6858000"/>
              </a:xfrm>
            </p:grpSpPr>
            <p:sp>
              <p:nvSpPr>
                <p:cNvPr id="110" name="Rectangle 109"/>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Rectangle 110"/>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Rectangle 111"/>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3" name="Group 9"/>
              <p:cNvGrpSpPr/>
              <p:nvPr/>
            </p:nvGrpSpPr>
            <p:grpSpPr>
              <a:xfrm rot="10800000">
                <a:off x="6629400" y="0"/>
                <a:ext cx="2514600" cy="6858000"/>
                <a:chOff x="0" y="0"/>
                <a:chExt cx="2514600" cy="6858000"/>
              </a:xfrm>
            </p:grpSpPr>
            <p:sp>
              <p:nvSpPr>
                <p:cNvPr id="107" name="Rectangle 10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Rectangle 107"/>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Rectangle 108"/>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4" name="Rectangle 103"/>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Rectangle 105"/>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4" name="Freeform 43"/>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5" name="Freeform 44"/>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6" name="Freeform 45"/>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Hexagon 49"/>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Hexagon 50"/>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Freeform 54"/>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Hexagon 57"/>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Hexagon 94"/>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Hexagon 95"/>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Hexagon 96"/>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Hexagon 97"/>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Freeform 98"/>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Freeform 99"/>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6" name="Rectangle 65"/>
          <p:cNvSpPr/>
          <p:nvPr/>
        </p:nvSpPr>
        <p:spPr>
          <a:xfrm>
            <a:off x="457200" y="333487"/>
            <a:ext cx="8229600" cy="6185647"/>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Rectangle 69"/>
          <p:cNvSpPr/>
          <p:nvPr/>
        </p:nvSpPr>
        <p:spPr>
          <a:xfrm>
            <a:off x="4561242" y="-21511"/>
            <a:ext cx="3679116" cy="699244"/>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7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043490" y="1027664"/>
            <a:ext cx="7024744" cy="1143000"/>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43492" y="2323652"/>
            <a:ext cx="6777317" cy="350897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5997388" y="224492"/>
            <a:ext cx="2133600" cy="365125"/>
          </a:xfrm>
          <a:prstGeom prst="rect">
            <a:avLst/>
          </a:prstGeom>
        </p:spPr>
        <p:txBody>
          <a:bodyPr vert="horz" lIns="91440" tIns="45720" rIns="91440" bIns="45720" rtlCol="0" anchor="ctr"/>
          <a:lstStyle>
            <a:lvl1pPr algn="r">
              <a:defRPr sz="1200">
                <a:solidFill>
                  <a:srgbClr val="FEFEFE"/>
                </a:solidFill>
              </a:defRPr>
            </a:lvl1pPr>
          </a:lstStyle>
          <a:p>
            <a:fld id="{77EC2E0E-285D-4687-B2BA-F4D25474CF4A}" type="datetimeFigureOut">
              <a:rPr lang="en-US" smtClean="0"/>
              <a:t>11/28/2020</a:t>
            </a:fld>
            <a:endParaRPr lang="en-US"/>
          </a:p>
        </p:txBody>
      </p:sp>
      <p:sp>
        <p:nvSpPr>
          <p:cNvPr id="5" name="Footer Placeholder 4"/>
          <p:cNvSpPr>
            <a:spLocks noGrp="1"/>
          </p:cNvSpPr>
          <p:nvPr>
            <p:ph type="ftr" sz="quarter" idx="3"/>
          </p:nvPr>
        </p:nvSpPr>
        <p:spPr>
          <a:xfrm>
            <a:off x="4641448" y="5852160"/>
            <a:ext cx="3502152" cy="365125"/>
          </a:xfrm>
          <a:prstGeom prst="rect">
            <a:avLst/>
          </a:prstGeom>
        </p:spPr>
        <p:txBody>
          <a:bodyPr vert="horz" lIns="91440" tIns="45720" rIns="91440" bIns="45720" rtlCol="0" anchor="ctr"/>
          <a:lstStyle>
            <a:lvl1pPr algn="r">
              <a:defRPr sz="1200">
                <a:solidFill>
                  <a:schemeClr val="accent1"/>
                </a:solidFill>
              </a:defRPr>
            </a:lvl1pPr>
          </a:lstStyle>
          <a:p>
            <a:endParaRPr lang="en-US"/>
          </a:p>
        </p:txBody>
      </p:sp>
      <p:sp>
        <p:nvSpPr>
          <p:cNvPr id="6" name="Slide Number Placeholder 5"/>
          <p:cNvSpPr>
            <a:spLocks noGrp="1"/>
          </p:cNvSpPr>
          <p:nvPr>
            <p:ph type="sldNum" sz="quarter" idx="4"/>
          </p:nvPr>
        </p:nvSpPr>
        <p:spPr>
          <a:xfrm>
            <a:off x="4649096" y="224491"/>
            <a:ext cx="1332156" cy="365125"/>
          </a:xfrm>
          <a:prstGeom prst="rect">
            <a:avLst/>
          </a:prstGeom>
        </p:spPr>
        <p:txBody>
          <a:bodyPr vert="horz" lIns="91440" tIns="45720" rIns="91440" bIns="45720" rtlCol="0" anchor="ctr"/>
          <a:lstStyle>
            <a:lvl1pPr algn="l">
              <a:defRPr sz="1200">
                <a:solidFill>
                  <a:srgbClr val="FEFEFE"/>
                </a:solidFill>
              </a:defRPr>
            </a:lvl1pPr>
          </a:lstStyle>
          <a:p>
            <a:fld id="{C6652AE4-B161-4DFE-80C3-ABE2F49AD769}"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spcBef>
          <a:spcPct val="0"/>
        </a:spcBef>
        <a:buNone/>
        <a:defRPr sz="40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274320" algn="l" defTabSz="914400" rtl="0" eaLnBrk="1" latinLnBrk="0" hangingPunct="1">
        <a:spcBef>
          <a:spcPct val="20000"/>
        </a:spcBef>
        <a:buClr>
          <a:schemeClr val="accent1"/>
        </a:buClr>
        <a:buSzPct val="76000"/>
        <a:buFont typeface="Wingdings 2" pitchFamily="18" charset="2"/>
        <a:buChar char=""/>
        <a:defRPr sz="2400" kern="1200">
          <a:solidFill>
            <a:schemeClr val="tx2"/>
          </a:solidFill>
          <a:latin typeface="+mn-lt"/>
          <a:ea typeface="+mn-ea"/>
          <a:cs typeface="+mn-cs"/>
        </a:defRPr>
      </a:lvl1pPr>
      <a:lvl2pPr marL="640080" indent="-274320" algn="l" defTabSz="914400" rtl="0" eaLnBrk="1" latinLnBrk="0" hangingPunct="1">
        <a:spcBef>
          <a:spcPct val="20000"/>
        </a:spcBef>
        <a:buClr>
          <a:schemeClr val="accent1"/>
        </a:buClr>
        <a:buSzPct val="76000"/>
        <a:buFont typeface="Wingdings 2" pitchFamily="18" charset="2"/>
        <a:buChar char=""/>
        <a:defRPr sz="2200" kern="1200">
          <a:solidFill>
            <a:schemeClr val="tx2"/>
          </a:solidFill>
          <a:latin typeface="+mn-lt"/>
          <a:ea typeface="+mn-ea"/>
          <a:cs typeface="+mn-cs"/>
        </a:defRPr>
      </a:lvl2pPr>
      <a:lvl3pPr marL="914400" indent="-228600" algn="l" defTabSz="914400" rtl="0" eaLnBrk="1" latinLnBrk="0" hangingPunct="1">
        <a:spcBef>
          <a:spcPct val="20000"/>
        </a:spcBef>
        <a:buClr>
          <a:schemeClr val="accent1"/>
        </a:buClr>
        <a:buSzPct val="76000"/>
        <a:buFont typeface="Wingdings 2" pitchFamily="18" charset="2"/>
        <a:buChar char=""/>
        <a:defRPr sz="2000" kern="1200">
          <a:solidFill>
            <a:schemeClr val="tx2"/>
          </a:solidFill>
          <a:latin typeface="+mn-lt"/>
          <a:ea typeface="+mn-ea"/>
          <a:cs typeface="+mn-cs"/>
        </a:defRPr>
      </a:lvl3pPr>
      <a:lvl4pPr marL="1124712" indent="-228600" algn="l" defTabSz="914400" rtl="0" eaLnBrk="1" latinLnBrk="0" hangingPunct="1">
        <a:spcBef>
          <a:spcPct val="20000"/>
        </a:spcBef>
        <a:buClr>
          <a:schemeClr val="accent1"/>
        </a:buClr>
        <a:buSzPct val="76000"/>
        <a:buFont typeface="Wingdings 2" pitchFamily="18" charset="2"/>
        <a:buChar char=""/>
        <a:defRPr sz="1800" kern="1200">
          <a:solidFill>
            <a:schemeClr val="tx2"/>
          </a:solidFill>
          <a:latin typeface="+mn-lt"/>
          <a:ea typeface="+mn-ea"/>
          <a:cs typeface="+mn-cs"/>
        </a:defRPr>
      </a:lvl4pPr>
      <a:lvl5pPr marL="1325880" indent="-228600" algn="l" defTabSz="914400" rtl="0" eaLnBrk="1" latinLnBrk="0" hangingPunct="1">
        <a:spcBef>
          <a:spcPct val="20000"/>
        </a:spcBef>
        <a:buClr>
          <a:schemeClr val="accent1"/>
        </a:buClr>
        <a:buSzPct val="76000"/>
        <a:buFont typeface="Wingdings 2" pitchFamily="18" charset="2"/>
        <a:buChar char=""/>
        <a:defRPr sz="1600" kern="1200" baseline="0">
          <a:solidFill>
            <a:schemeClr val="tx2"/>
          </a:solidFill>
          <a:latin typeface="+mn-lt"/>
          <a:ea typeface="+mn-ea"/>
          <a:cs typeface="+mn-cs"/>
        </a:defRPr>
      </a:lvl5pPr>
      <a:lvl6pPr marL="1517904"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6pPr>
      <a:lvl7pPr marL="1719072"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7pPr>
      <a:lvl8pPr marL="1920240"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8pPr>
      <a:lvl9pPr marL="2121408"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hyperlink" Target="https://www.ohchr.org/EN/UDHR/Documents/UDHR_Translations/eng.pdf"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b="1" dirty="0" smtClean="0"/>
              <a:t>Local and Global Perspective on Inclusive Education</a:t>
            </a:r>
            <a:endParaRPr lang="en-US" b="1" dirty="0"/>
          </a:p>
        </p:txBody>
      </p:sp>
      <p:sp>
        <p:nvSpPr>
          <p:cNvPr id="3" name="Subtitle 2"/>
          <p:cNvSpPr>
            <a:spLocks noGrp="1"/>
          </p:cNvSpPr>
          <p:nvPr>
            <p:ph type="subTitle" idx="1"/>
          </p:nvPr>
        </p:nvSpPr>
        <p:spPr/>
        <p:txBody>
          <a:bodyPr>
            <a:normAutofit lnSpcReduction="10000"/>
          </a:bodyPr>
          <a:lstStyle/>
          <a:p>
            <a:pPr algn="r"/>
            <a:r>
              <a:rPr lang="en-US" b="1" dirty="0" smtClean="0"/>
              <a:t>Ms. </a:t>
            </a:r>
            <a:r>
              <a:rPr lang="en-US" b="1" dirty="0" err="1" smtClean="0"/>
              <a:t>Amatur</a:t>
            </a:r>
            <a:r>
              <a:rPr lang="en-US" b="1" dirty="0" smtClean="0"/>
              <a:t> </a:t>
            </a:r>
            <a:r>
              <a:rPr lang="en-US" b="1" dirty="0" err="1" smtClean="0"/>
              <a:t>Raof</a:t>
            </a:r>
            <a:endParaRPr lang="en-US" b="1" dirty="0" smtClean="0"/>
          </a:p>
          <a:p>
            <a:pPr algn="r"/>
            <a:r>
              <a:rPr lang="en-US" dirty="0" smtClean="0"/>
              <a:t>EDU-402</a:t>
            </a:r>
          </a:p>
          <a:p>
            <a:pPr algn="r"/>
            <a:r>
              <a:rPr lang="en-US" dirty="0" smtClean="0"/>
              <a:t>BBS (</a:t>
            </a:r>
            <a:r>
              <a:rPr lang="en-US" dirty="0" err="1" smtClean="0"/>
              <a:t>Hons</a:t>
            </a:r>
            <a:r>
              <a:rPr lang="en-US" dirty="0" smtClean="0"/>
              <a:t>)</a:t>
            </a:r>
          </a:p>
          <a:p>
            <a:pPr algn="r"/>
            <a:r>
              <a:rPr lang="en-US" dirty="0" smtClean="0"/>
              <a:t>VII SEMESTER</a:t>
            </a:r>
            <a:endParaRPr lang="en-US" dirty="0"/>
          </a:p>
        </p:txBody>
      </p:sp>
    </p:spTree>
    <p:extLst>
      <p:ext uri="{BB962C8B-B14F-4D97-AF65-F5344CB8AC3E}">
        <p14:creationId xmlns:p14="http://schemas.microsoft.com/office/powerpoint/2010/main" val="308379035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20000"/>
          </a:bodyPr>
          <a:lstStyle/>
          <a:p>
            <a:r>
              <a:rPr lang="en-US" dirty="0"/>
              <a:t>ৡ Right to a fair trial and public hearing by an independent and impartial tribunal </a:t>
            </a:r>
            <a:endParaRPr lang="en-US" dirty="0" smtClean="0"/>
          </a:p>
          <a:p>
            <a:r>
              <a:rPr lang="en-US" dirty="0" smtClean="0"/>
              <a:t>ৡ </a:t>
            </a:r>
            <a:r>
              <a:rPr lang="en-US" dirty="0"/>
              <a:t>Right to be presumed innocent until proved guilty </a:t>
            </a:r>
            <a:endParaRPr lang="en-US" dirty="0" smtClean="0"/>
          </a:p>
          <a:p>
            <a:r>
              <a:rPr lang="en-US" dirty="0" smtClean="0"/>
              <a:t>ৡ </a:t>
            </a:r>
            <a:r>
              <a:rPr lang="en-US" dirty="0"/>
              <a:t>Freedom from arbitrary interference with privacy, family, home or correspondence </a:t>
            </a:r>
            <a:endParaRPr lang="en-US" dirty="0" smtClean="0"/>
          </a:p>
          <a:p>
            <a:r>
              <a:rPr lang="en-US" dirty="0" smtClean="0"/>
              <a:t>ৡ </a:t>
            </a:r>
            <a:r>
              <a:rPr lang="en-US" dirty="0"/>
              <a:t>Freedom of movement or residence </a:t>
            </a:r>
            <a:endParaRPr lang="en-US" dirty="0" smtClean="0"/>
          </a:p>
          <a:p>
            <a:r>
              <a:rPr lang="en-US" dirty="0" smtClean="0"/>
              <a:t>ৡ </a:t>
            </a:r>
            <a:r>
              <a:rPr lang="en-US" dirty="0"/>
              <a:t>Right of asylum </a:t>
            </a:r>
            <a:endParaRPr lang="en-US" dirty="0" smtClean="0"/>
          </a:p>
          <a:p>
            <a:r>
              <a:rPr lang="en-US" dirty="0" smtClean="0"/>
              <a:t>ৡ </a:t>
            </a:r>
            <a:r>
              <a:rPr lang="en-US" dirty="0"/>
              <a:t>Right to a nationality </a:t>
            </a:r>
            <a:endParaRPr lang="en-US" dirty="0" smtClean="0"/>
          </a:p>
          <a:p>
            <a:r>
              <a:rPr lang="en-US" dirty="0" smtClean="0"/>
              <a:t>ৡ </a:t>
            </a:r>
            <a:r>
              <a:rPr lang="en-US" dirty="0"/>
              <a:t>Right to marry and to found a family</a:t>
            </a:r>
          </a:p>
        </p:txBody>
      </p:sp>
    </p:spTree>
    <p:extLst>
      <p:ext uri="{BB962C8B-B14F-4D97-AF65-F5344CB8AC3E}">
        <p14:creationId xmlns:p14="http://schemas.microsoft.com/office/powerpoint/2010/main" val="277840450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a:bodyPr>
          <a:lstStyle/>
          <a:p>
            <a:r>
              <a:rPr lang="en-US" dirty="0"/>
              <a:t>ৡ Right to own property </a:t>
            </a:r>
            <a:endParaRPr lang="en-US" dirty="0" smtClean="0"/>
          </a:p>
          <a:p>
            <a:r>
              <a:rPr lang="en-US" dirty="0" smtClean="0"/>
              <a:t>ৡ </a:t>
            </a:r>
            <a:r>
              <a:rPr lang="en-US" dirty="0"/>
              <a:t>Freedom of thought, conscience and religion </a:t>
            </a:r>
            <a:endParaRPr lang="en-US" dirty="0" smtClean="0"/>
          </a:p>
          <a:p>
            <a:r>
              <a:rPr lang="en-US" dirty="0" smtClean="0"/>
              <a:t>ৡ </a:t>
            </a:r>
            <a:r>
              <a:rPr lang="en-US" dirty="0"/>
              <a:t>Freedom of opinion and expression </a:t>
            </a:r>
            <a:endParaRPr lang="en-US" dirty="0" smtClean="0"/>
          </a:p>
          <a:p>
            <a:r>
              <a:rPr lang="en-US" dirty="0" smtClean="0"/>
              <a:t>ৡ </a:t>
            </a:r>
            <a:r>
              <a:rPr lang="en-US" dirty="0"/>
              <a:t>Right to peaceful assembly or association </a:t>
            </a:r>
            <a:endParaRPr lang="en-US" dirty="0" smtClean="0"/>
          </a:p>
          <a:p>
            <a:r>
              <a:rPr lang="en-US" dirty="0" smtClean="0"/>
              <a:t>ৡ </a:t>
            </a:r>
            <a:r>
              <a:rPr lang="en-US" dirty="0"/>
              <a:t>Right to take part in the government of one’s country </a:t>
            </a:r>
            <a:endParaRPr lang="en-US" dirty="0" smtClean="0"/>
          </a:p>
          <a:p>
            <a:r>
              <a:rPr lang="en-US" dirty="0" smtClean="0"/>
              <a:t>ৡ </a:t>
            </a:r>
            <a:r>
              <a:rPr lang="en-US" dirty="0"/>
              <a:t>Right to equal access to public service in one’s country</a:t>
            </a:r>
          </a:p>
        </p:txBody>
      </p:sp>
    </p:spTree>
    <p:extLst>
      <p:ext uri="{BB962C8B-B14F-4D97-AF65-F5344CB8AC3E}">
        <p14:creationId xmlns:p14="http://schemas.microsoft.com/office/powerpoint/2010/main" val="30178909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Article 22 </a:t>
            </a:r>
          </a:p>
        </p:txBody>
      </p:sp>
      <p:sp>
        <p:nvSpPr>
          <p:cNvPr id="3" name="Content Placeholder 2"/>
          <p:cNvSpPr>
            <a:spLocks noGrp="1"/>
          </p:cNvSpPr>
          <p:nvPr>
            <p:ph idx="1"/>
          </p:nvPr>
        </p:nvSpPr>
        <p:spPr/>
        <p:txBody>
          <a:bodyPr/>
          <a:lstStyle/>
          <a:p>
            <a:r>
              <a:rPr lang="en-US" dirty="0" smtClean="0"/>
              <a:t>Everyone</a:t>
            </a:r>
            <a:r>
              <a:rPr lang="en-US" dirty="0"/>
              <a:t>, as a member of society, has the right to social security and is entitled to realization, through national effort and international co-operation and in accordance with the organization and resources of each State, of the economic, social and cultural rights </a:t>
            </a:r>
            <a:r>
              <a:rPr lang="en-US" dirty="0" smtClean="0"/>
              <a:t>central </a:t>
            </a:r>
            <a:r>
              <a:rPr lang="en-US" dirty="0"/>
              <a:t>for his dignity and the free development of his personality.</a:t>
            </a:r>
          </a:p>
        </p:txBody>
      </p:sp>
    </p:spTree>
    <p:extLst>
      <p:ext uri="{BB962C8B-B14F-4D97-AF65-F5344CB8AC3E}">
        <p14:creationId xmlns:p14="http://schemas.microsoft.com/office/powerpoint/2010/main" val="212694202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Article 23-27 Economic, Social and Cultural Rights </a:t>
            </a:r>
          </a:p>
        </p:txBody>
      </p:sp>
      <p:sp>
        <p:nvSpPr>
          <p:cNvPr id="3" name="Content Placeholder 2"/>
          <p:cNvSpPr>
            <a:spLocks noGrp="1"/>
          </p:cNvSpPr>
          <p:nvPr>
            <p:ph idx="1"/>
          </p:nvPr>
        </p:nvSpPr>
        <p:spPr/>
        <p:txBody>
          <a:bodyPr>
            <a:normAutofit lnSpcReduction="10000"/>
          </a:bodyPr>
          <a:lstStyle/>
          <a:p>
            <a:r>
              <a:rPr lang="en-US" dirty="0" smtClean="0"/>
              <a:t>ৡ </a:t>
            </a:r>
            <a:r>
              <a:rPr lang="en-US" dirty="0"/>
              <a:t>Right to social security </a:t>
            </a:r>
            <a:endParaRPr lang="en-US" dirty="0" smtClean="0"/>
          </a:p>
          <a:p>
            <a:r>
              <a:rPr lang="en-US" dirty="0" smtClean="0"/>
              <a:t>ৡ </a:t>
            </a:r>
            <a:r>
              <a:rPr lang="en-US" dirty="0"/>
              <a:t>Right to work </a:t>
            </a:r>
            <a:endParaRPr lang="en-US" dirty="0" smtClean="0"/>
          </a:p>
          <a:p>
            <a:r>
              <a:rPr lang="en-US" dirty="0" smtClean="0"/>
              <a:t>ৡ </a:t>
            </a:r>
            <a:r>
              <a:rPr lang="en-US" dirty="0"/>
              <a:t>Right to equal pay for equal </a:t>
            </a:r>
            <a:r>
              <a:rPr lang="en-US" dirty="0" smtClean="0"/>
              <a:t>work</a:t>
            </a:r>
          </a:p>
          <a:p>
            <a:r>
              <a:rPr lang="en-US" dirty="0" smtClean="0"/>
              <a:t> </a:t>
            </a:r>
            <a:r>
              <a:rPr lang="en-US" dirty="0"/>
              <a:t>ৡ Right to rest and leisure </a:t>
            </a:r>
            <a:endParaRPr lang="en-US" dirty="0" smtClean="0"/>
          </a:p>
          <a:p>
            <a:r>
              <a:rPr lang="en-US" dirty="0" smtClean="0"/>
              <a:t>ৡ </a:t>
            </a:r>
            <a:r>
              <a:rPr lang="en-US" dirty="0"/>
              <a:t>Right to a standard of living adequate for health and </a:t>
            </a:r>
            <a:r>
              <a:rPr lang="en-US" dirty="0" smtClean="0"/>
              <a:t>well-being</a:t>
            </a:r>
          </a:p>
          <a:p>
            <a:r>
              <a:rPr lang="en-US" dirty="0" smtClean="0"/>
              <a:t> </a:t>
            </a:r>
            <a:r>
              <a:rPr lang="en-US" dirty="0"/>
              <a:t>ৡ Right to education </a:t>
            </a:r>
            <a:endParaRPr lang="en-US" dirty="0" smtClean="0"/>
          </a:p>
          <a:p>
            <a:r>
              <a:rPr lang="en-US" dirty="0" smtClean="0"/>
              <a:t>ৡ </a:t>
            </a:r>
            <a:r>
              <a:rPr lang="en-US" dirty="0"/>
              <a:t>Right to participate in the cultural life of the community</a:t>
            </a:r>
          </a:p>
        </p:txBody>
      </p:sp>
    </p:spTree>
    <p:extLst>
      <p:ext uri="{BB962C8B-B14F-4D97-AF65-F5344CB8AC3E}">
        <p14:creationId xmlns:p14="http://schemas.microsoft.com/office/powerpoint/2010/main" val="39177320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Article 26 </a:t>
            </a:r>
          </a:p>
        </p:txBody>
      </p:sp>
      <p:sp>
        <p:nvSpPr>
          <p:cNvPr id="3" name="Content Placeholder 2"/>
          <p:cNvSpPr>
            <a:spLocks noGrp="1"/>
          </p:cNvSpPr>
          <p:nvPr>
            <p:ph idx="1"/>
          </p:nvPr>
        </p:nvSpPr>
        <p:spPr/>
        <p:txBody>
          <a:bodyPr>
            <a:normAutofit fontScale="92500" lnSpcReduction="20000"/>
          </a:bodyPr>
          <a:lstStyle/>
          <a:p>
            <a:r>
              <a:rPr lang="en-US" dirty="0" smtClean="0"/>
              <a:t> </a:t>
            </a:r>
            <a:r>
              <a:rPr lang="en-US" dirty="0"/>
              <a:t>Education shall be directed to the full development of the human personality and to the strengthening of respect for human rights and fundamental freedoms</a:t>
            </a:r>
            <a:r>
              <a:rPr lang="en-US" dirty="0" smtClean="0"/>
              <a:t>.</a:t>
            </a:r>
          </a:p>
          <a:p>
            <a:r>
              <a:rPr lang="en-US" dirty="0" smtClean="0"/>
              <a:t> </a:t>
            </a:r>
            <a:r>
              <a:rPr lang="en-US" dirty="0"/>
              <a:t>It shall promote understanding, tolerance and friendship among all nations, racial or religious groups, and shall further the activities of the United Nations for the maintenance of </a:t>
            </a:r>
            <a:r>
              <a:rPr lang="en-US" dirty="0" smtClean="0"/>
              <a:t>peace</a:t>
            </a:r>
          </a:p>
          <a:p>
            <a:r>
              <a:rPr lang="en-US" dirty="0" smtClean="0"/>
              <a:t>Parents </a:t>
            </a:r>
            <a:r>
              <a:rPr lang="en-US" dirty="0"/>
              <a:t>have a prior right to choose the kind of education that shall be given to their children. </a:t>
            </a:r>
          </a:p>
        </p:txBody>
      </p:sp>
    </p:spTree>
    <p:extLst>
      <p:ext uri="{BB962C8B-B14F-4D97-AF65-F5344CB8AC3E}">
        <p14:creationId xmlns:p14="http://schemas.microsoft.com/office/powerpoint/2010/main" val="248490066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r>
              <a:rPr lang="en-US" dirty="0" smtClean="0"/>
              <a:t>Everyone </a:t>
            </a:r>
            <a:r>
              <a:rPr lang="en-US" dirty="0"/>
              <a:t>has the right to education</a:t>
            </a:r>
            <a:r>
              <a:rPr lang="en-US" dirty="0" smtClean="0"/>
              <a:t>.</a:t>
            </a:r>
          </a:p>
          <a:p>
            <a:r>
              <a:rPr lang="en-US" dirty="0" smtClean="0"/>
              <a:t> </a:t>
            </a:r>
            <a:r>
              <a:rPr lang="en-US" dirty="0"/>
              <a:t>Education shall be free, at least in the elementary and fundamental stages. </a:t>
            </a:r>
            <a:endParaRPr lang="en-US" dirty="0" smtClean="0"/>
          </a:p>
          <a:p>
            <a:r>
              <a:rPr lang="en-US" dirty="0" smtClean="0"/>
              <a:t>Elementary </a:t>
            </a:r>
            <a:r>
              <a:rPr lang="en-US" dirty="0"/>
              <a:t>education shall be compulsory. </a:t>
            </a:r>
            <a:r>
              <a:rPr lang="en-US" dirty="0" smtClean="0"/>
              <a:t>T</a:t>
            </a:r>
          </a:p>
          <a:p>
            <a:r>
              <a:rPr lang="en-US" dirty="0" smtClean="0"/>
              <a:t>technical </a:t>
            </a:r>
            <a:r>
              <a:rPr lang="en-US" dirty="0"/>
              <a:t>and professional education shall be made generally available </a:t>
            </a:r>
          </a:p>
          <a:p>
            <a:r>
              <a:rPr lang="en-US" dirty="0" smtClean="0"/>
              <a:t> </a:t>
            </a:r>
            <a:r>
              <a:rPr lang="en-US" dirty="0"/>
              <a:t>higher education shall be equally accessible to all on the basis of merit.</a:t>
            </a:r>
          </a:p>
        </p:txBody>
      </p:sp>
    </p:spTree>
    <p:extLst>
      <p:ext uri="{BB962C8B-B14F-4D97-AF65-F5344CB8AC3E}">
        <p14:creationId xmlns:p14="http://schemas.microsoft.com/office/powerpoint/2010/main" val="61245914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Article 28 </a:t>
            </a:r>
          </a:p>
        </p:txBody>
      </p:sp>
      <p:sp>
        <p:nvSpPr>
          <p:cNvPr id="3" name="Content Placeholder 2"/>
          <p:cNvSpPr>
            <a:spLocks noGrp="1"/>
          </p:cNvSpPr>
          <p:nvPr>
            <p:ph idx="1"/>
          </p:nvPr>
        </p:nvSpPr>
        <p:spPr/>
        <p:txBody>
          <a:bodyPr/>
          <a:lstStyle/>
          <a:p>
            <a:r>
              <a:rPr lang="en-US" dirty="0" smtClean="0"/>
              <a:t>Everyone </a:t>
            </a:r>
            <a:r>
              <a:rPr lang="en-US" dirty="0"/>
              <a:t>is entitled to a social and international order in which the rights and freedoms set forth in this Declaration can be fully realized.</a:t>
            </a:r>
          </a:p>
        </p:txBody>
      </p:sp>
    </p:spTree>
    <p:extLst>
      <p:ext uri="{BB962C8B-B14F-4D97-AF65-F5344CB8AC3E}">
        <p14:creationId xmlns:p14="http://schemas.microsoft.com/office/powerpoint/2010/main" val="319633125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Article 29 </a:t>
            </a:r>
          </a:p>
        </p:txBody>
      </p:sp>
      <p:sp>
        <p:nvSpPr>
          <p:cNvPr id="3" name="Content Placeholder 2"/>
          <p:cNvSpPr>
            <a:spLocks noGrp="1"/>
          </p:cNvSpPr>
          <p:nvPr>
            <p:ph idx="1"/>
          </p:nvPr>
        </p:nvSpPr>
        <p:spPr/>
        <p:txBody>
          <a:bodyPr/>
          <a:lstStyle/>
          <a:p>
            <a:r>
              <a:rPr lang="en-US" dirty="0" smtClean="0"/>
              <a:t> </a:t>
            </a:r>
            <a:r>
              <a:rPr lang="en-US" dirty="0"/>
              <a:t>Everyone has duties to the community in which alone the free and full development of his personality is possible. </a:t>
            </a:r>
          </a:p>
        </p:txBody>
      </p:sp>
    </p:spTree>
    <p:extLst>
      <p:ext uri="{BB962C8B-B14F-4D97-AF65-F5344CB8AC3E}">
        <p14:creationId xmlns:p14="http://schemas.microsoft.com/office/powerpoint/2010/main" val="165879733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Article 30 </a:t>
            </a:r>
          </a:p>
        </p:txBody>
      </p:sp>
      <p:sp>
        <p:nvSpPr>
          <p:cNvPr id="3" name="Content Placeholder 2"/>
          <p:cNvSpPr>
            <a:spLocks noGrp="1"/>
          </p:cNvSpPr>
          <p:nvPr>
            <p:ph idx="1"/>
          </p:nvPr>
        </p:nvSpPr>
        <p:spPr/>
        <p:txBody>
          <a:bodyPr/>
          <a:lstStyle/>
          <a:p>
            <a:r>
              <a:rPr lang="en-US" dirty="0" smtClean="0"/>
              <a:t>Nothing </a:t>
            </a:r>
            <a:r>
              <a:rPr lang="en-US" dirty="0"/>
              <a:t>in this Declaration may be interpreted as implying for any State, group or person any right to engage in any activity or to perform any act aimed at the destruction of any of the rights and freedoms set forth herein.</a:t>
            </a:r>
          </a:p>
        </p:txBody>
      </p:sp>
    </p:spTree>
    <p:extLst>
      <p:ext uri="{BB962C8B-B14F-4D97-AF65-F5344CB8AC3E}">
        <p14:creationId xmlns:p14="http://schemas.microsoft.com/office/powerpoint/2010/main" val="345703786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Is the Universal Declaration legally binding?</a:t>
            </a:r>
          </a:p>
        </p:txBody>
      </p:sp>
      <p:sp>
        <p:nvSpPr>
          <p:cNvPr id="3" name="Content Placeholder 2"/>
          <p:cNvSpPr>
            <a:spLocks noGrp="1"/>
          </p:cNvSpPr>
          <p:nvPr>
            <p:ph idx="1"/>
          </p:nvPr>
        </p:nvSpPr>
        <p:spPr/>
        <p:txBody>
          <a:bodyPr>
            <a:normAutofit/>
          </a:bodyPr>
          <a:lstStyle/>
          <a:p>
            <a:r>
              <a:rPr lang="en-US" dirty="0"/>
              <a:t>The Universal Declaration is not a treaty, so it does not directly create legal obligations for countries</a:t>
            </a:r>
            <a:r>
              <a:rPr lang="en-US" dirty="0" smtClean="0"/>
              <a:t>.</a:t>
            </a:r>
            <a:endParaRPr lang="en-US" dirty="0"/>
          </a:p>
          <a:p>
            <a:r>
              <a:rPr lang="en-US" dirty="0"/>
              <a:t>However, it is an expression of the fundamental values which are shared by all members of the international community. And it has had a profound influence on the development of international human rights law. </a:t>
            </a:r>
          </a:p>
        </p:txBody>
      </p:sp>
    </p:spTree>
    <p:extLst>
      <p:ext uri="{BB962C8B-B14F-4D97-AF65-F5344CB8AC3E}">
        <p14:creationId xmlns:p14="http://schemas.microsoft.com/office/powerpoint/2010/main" val="21220316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Creation of the concept inclusive Education</a:t>
            </a:r>
            <a:endParaRPr lang="en-US" dirty="0"/>
          </a:p>
        </p:txBody>
      </p:sp>
      <p:sp>
        <p:nvSpPr>
          <p:cNvPr id="3" name="Content Placeholder 2"/>
          <p:cNvSpPr>
            <a:spLocks noGrp="1"/>
          </p:cNvSpPr>
          <p:nvPr>
            <p:ph idx="1"/>
          </p:nvPr>
        </p:nvSpPr>
        <p:spPr/>
        <p:txBody>
          <a:bodyPr>
            <a:normAutofit lnSpcReduction="10000"/>
          </a:bodyPr>
          <a:lstStyle/>
          <a:p>
            <a:r>
              <a:rPr lang="en-US" dirty="0" smtClean="0"/>
              <a:t>Any phenomenon, act, law does not take place in a day.</a:t>
            </a:r>
          </a:p>
          <a:p>
            <a:r>
              <a:rPr lang="en-US" dirty="0" smtClean="0"/>
              <a:t>There is much more behind its formation</a:t>
            </a:r>
          </a:p>
          <a:p>
            <a:r>
              <a:rPr lang="en-US" dirty="0" smtClean="0"/>
              <a:t>Same is the case with Inclusive Education.</a:t>
            </a:r>
          </a:p>
          <a:p>
            <a:r>
              <a:rPr lang="en-US" dirty="0" smtClean="0"/>
              <a:t>Many Declarations, conferences, movements, frameworks have a contribution in its creation.</a:t>
            </a:r>
          </a:p>
          <a:p>
            <a:r>
              <a:rPr lang="en-US" dirty="0"/>
              <a:t>One of them is </a:t>
            </a:r>
            <a:r>
              <a:rPr lang="en-US" dirty="0" smtClean="0"/>
              <a:t> </a:t>
            </a:r>
            <a:r>
              <a:rPr lang="en-US" dirty="0"/>
              <a:t>Universal Declaration of Human Rights</a:t>
            </a:r>
          </a:p>
        </p:txBody>
      </p:sp>
    </p:spTree>
    <p:extLst>
      <p:ext uri="{BB962C8B-B14F-4D97-AF65-F5344CB8AC3E}">
        <p14:creationId xmlns:p14="http://schemas.microsoft.com/office/powerpoint/2010/main" val="321595233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a:t>
            </a:r>
            <a:endParaRPr lang="en-US" dirty="0"/>
          </a:p>
        </p:txBody>
      </p:sp>
      <p:sp>
        <p:nvSpPr>
          <p:cNvPr id="3" name="Content Placeholder 2"/>
          <p:cNvSpPr>
            <a:spLocks noGrp="1"/>
          </p:cNvSpPr>
          <p:nvPr>
            <p:ph idx="1"/>
          </p:nvPr>
        </p:nvSpPr>
        <p:spPr/>
        <p:txBody>
          <a:bodyPr/>
          <a:lstStyle/>
          <a:p>
            <a:r>
              <a:rPr lang="en-US" dirty="0">
                <a:hlinkClick r:id="rId2"/>
              </a:rPr>
              <a:t>https://</a:t>
            </a:r>
            <a:r>
              <a:rPr lang="en-US" dirty="0" smtClean="0">
                <a:hlinkClick r:id="rId2"/>
              </a:rPr>
              <a:t>www.ohchr.org/EN/UDHR/Documents/UDHR_Translations/eng.pdf</a:t>
            </a:r>
            <a:endParaRPr lang="en-US" dirty="0" smtClean="0"/>
          </a:p>
          <a:p>
            <a:endParaRPr lang="en-US" dirty="0"/>
          </a:p>
        </p:txBody>
      </p:sp>
    </p:spTree>
    <p:extLst>
      <p:ext uri="{BB962C8B-B14F-4D97-AF65-F5344CB8AC3E}">
        <p14:creationId xmlns:p14="http://schemas.microsoft.com/office/powerpoint/2010/main" val="22010547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Human Rights</a:t>
            </a:r>
            <a:endParaRPr lang="en-US" dirty="0"/>
          </a:p>
        </p:txBody>
      </p:sp>
      <p:sp>
        <p:nvSpPr>
          <p:cNvPr id="3" name="Content Placeholder 2"/>
          <p:cNvSpPr>
            <a:spLocks noGrp="1"/>
          </p:cNvSpPr>
          <p:nvPr>
            <p:ph idx="1"/>
          </p:nvPr>
        </p:nvSpPr>
        <p:spPr/>
        <p:txBody>
          <a:bodyPr/>
          <a:lstStyle/>
          <a:p>
            <a:r>
              <a:rPr lang="en-US" dirty="0"/>
              <a:t>Human Rights </a:t>
            </a:r>
            <a:r>
              <a:rPr lang="en-US" dirty="0" smtClean="0"/>
              <a:t> </a:t>
            </a:r>
            <a:r>
              <a:rPr lang="en-US" dirty="0"/>
              <a:t>are rights inherent to all human beings, whatever our nationality, place of residence, sex, national or ethnic origin, </a:t>
            </a:r>
            <a:r>
              <a:rPr lang="en-US" dirty="0" err="1"/>
              <a:t>colour</a:t>
            </a:r>
            <a:r>
              <a:rPr lang="en-US" dirty="0"/>
              <a:t>, religion, language, or any other status.</a:t>
            </a:r>
          </a:p>
        </p:txBody>
      </p:sp>
    </p:spTree>
    <p:extLst>
      <p:ext uri="{BB962C8B-B14F-4D97-AF65-F5344CB8AC3E}">
        <p14:creationId xmlns:p14="http://schemas.microsoft.com/office/powerpoint/2010/main" val="10847976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UDHR</a:t>
            </a:r>
            <a:endParaRPr lang="en-US" dirty="0"/>
          </a:p>
        </p:txBody>
      </p:sp>
      <p:sp>
        <p:nvSpPr>
          <p:cNvPr id="3" name="Content Placeholder 2"/>
          <p:cNvSpPr>
            <a:spLocks noGrp="1"/>
          </p:cNvSpPr>
          <p:nvPr>
            <p:ph idx="1"/>
          </p:nvPr>
        </p:nvSpPr>
        <p:spPr/>
        <p:txBody>
          <a:bodyPr/>
          <a:lstStyle/>
          <a:p>
            <a:r>
              <a:rPr lang="en-US" dirty="0"/>
              <a:t>t sets out, for the first time, fundamental human rights to be universally protected. The Universal Declaration of Human Rights (UDHR) is a milestone document in the history of human rights against the oppression and discrimination. The Declaration was proclaimed announced </a:t>
            </a:r>
            <a:r>
              <a:rPr lang="en-US" dirty="0">
                <a:solidFill>
                  <a:srgbClr val="FF0000"/>
                </a:solidFill>
              </a:rPr>
              <a:t>by the United Nations General Assembly in Paris on 10 December 1948</a:t>
            </a:r>
          </a:p>
        </p:txBody>
      </p:sp>
    </p:spTree>
    <p:extLst>
      <p:ext uri="{BB962C8B-B14F-4D97-AF65-F5344CB8AC3E}">
        <p14:creationId xmlns:p14="http://schemas.microsoft.com/office/powerpoint/2010/main" val="30426524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43492" y="990600"/>
            <a:ext cx="6777317" cy="4842029"/>
          </a:xfrm>
        </p:spPr>
        <p:txBody>
          <a:bodyPr>
            <a:normAutofit fontScale="85000" lnSpcReduction="10000"/>
          </a:bodyPr>
          <a:lstStyle/>
          <a:p>
            <a:pPr marL="68580" indent="0">
              <a:buNone/>
            </a:pPr>
            <a:r>
              <a:rPr lang="en-US" dirty="0"/>
              <a:t>The Universal Declaration of Human Rights was adopted and proclaimed by the General Assembly </a:t>
            </a:r>
            <a:endParaRPr lang="en-US" dirty="0" smtClean="0"/>
          </a:p>
          <a:p>
            <a:r>
              <a:rPr lang="en-US" dirty="0" smtClean="0"/>
              <a:t>a </a:t>
            </a:r>
            <a:r>
              <a:rPr lang="en-US" dirty="0"/>
              <a:t>common standard of achievement for all peoples and all </a:t>
            </a:r>
            <a:r>
              <a:rPr lang="en-US" dirty="0" smtClean="0"/>
              <a:t>nations</a:t>
            </a:r>
          </a:p>
          <a:p>
            <a:r>
              <a:rPr lang="en-US" dirty="0" smtClean="0"/>
              <a:t>to </a:t>
            </a:r>
            <a:r>
              <a:rPr lang="en-US" dirty="0"/>
              <a:t>the end that every individual and every organ of society, keeping this Declaration constantly in mind, shall strive by teaching and education to </a:t>
            </a:r>
            <a:r>
              <a:rPr lang="en-US" dirty="0">
                <a:solidFill>
                  <a:srgbClr val="FF0000"/>
                </a:solidFill>
              </a:rPr>
              <a:t>promote respect for these rights and freedoms</a:t>
            </a:r>
            <a:r>
              <a:rPr lang="en-US" dirty="0"/>
              <a:t> </a:t>
            </a:r>
            <a:endParaRPr lang="en-US" dirty="0" smtClean="0"/>
          </a:p>
          <a:p>
            <a:pPr lvl="1"/>
            <a:r>
              <a:rPr lang="en-US" dirty="0" smtClean="0"/>
              <a:t>by </a:t>
            </a:r>
            <a:r>
              <a:rPr lang="en-US" dirty="0"/>
              <a:t>progressive measures, </a:t>
            </a:r>
            <a:endParaRPr lang="en-US" dirty="0" smtClean="0"/>
          </a:p>
          <a:p>
            <a:pPr lvl="1"/>
            <a:r>
              <a:rPr lang="en-US" dirty="0" smtClean="0"/>
              <a:t>national </a:t>
            </a:r>
            <a:r>
              <a:rPr lang="en-US" dirty="0"/>
              <a:t>and international, </a:t>
            </a:r>
            <a:endParaRPr lang="en-US" dirty="0" smtClean="0"/>
          </a:p>
          <a:p>
            <a:pPr lvl="1"/>
            <a:r>
              <a:rPr lang="en-US" dirty="0" smtClean="0"/>
              <a:t>to </a:t>
            </a:r>
            <a:r>
              <a:rPr lang="en-US" dirty="0"/>
              <a:t>secure their universal and effective recognition and observance, </a:t>
            </a:r>
            <a:endParaRPr lang="en-US" dirty="0" smtClean="0"/>
          </a:p>
          <a:p>
            <a:pPr lvl="1"/>
            <a:r>
              <a:rPr lang="en-US" dirty="0" smtClean="0"/>
              <a:t>both </a:t>
            </a:r>
            <a:r>
              <a:rPr lang="en-US" dirty="0"/>
              <a:t>among, the peoples of Member States themselves and among the peoples of territories under their jurisdiction.</a:t>
            </a:r>
          </a:p>
        </p:txBody>
      </p:sp>
    </p:spTree>
    <p:extLst>
      <p:ext uri="{BB962C8B-B14F-4D97-AF65-F5344CB8AC3E}">
        <p14:creationId xmlns:p14="http://schemas.microsoft.com/office/powerpoint/2010/main" val="39682193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Article </a:t>
            </a:r>
            <a:r>
              <a:rPr lang="en-US" dirty="0"/>
              <a:t>I </a:t>
            </a:r>
          </a:p>
        </p:txBody>
      </p:sp>
      <p:sp>
        <p:nvSpPr>
          <p:cNvPr id="3" name="Content Placeholder 2"/>
          <p:cNvSpPr>
            <a:spLocks noGrp="1"/>
          </p:cNvSpPr>
          <p:nvPr>
            <p:ph idx="1"/>
          </p:nvPr>
        </p:nvSpPr>
        <p:spPr/>
        <p:txBody>
          <a:bodyPr/>
          <a:lstStyle/>
          <a:p>
            <a:r>
              <a:rPr lang="en-US" dirty="0" smtClean="0"/>
              <a:t>All </a:t>
            </a:r>
            <a:r>
              <a:rPr lang="en-US" dirty="0"/>
              <a:t>human beings are born free and equal in dignity and rights. They are endowed with reason and conscience and should act towards one another in a spirit of brotherhood.</a:t>
            </a:r>
          </a:p>
        </p:txBody>
      </p:sp>
    </p:spTree>
    <p:extLst>
      <p:ext uri="{BB962C8B-B14F-4D97-AF65-F5344CB8AC3E}">
        <p14:creationId xmlns:p14="http://schemas.microsoft.com/office/powerpoint/2010/main" val="16084297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Article 2</a:t>
            </a:r>
          </a:p>
        </p:txBody>
      </p:sp>
      <p:sp>
        <p:nvSpPr>
          <p:cNvPr id="3" name="Content Placeholder 2"/>
          <p:cNvSpPr>
            <a:spLocks noGrp="1"/>
          </p:cNvSpPr>
          <p:nvPr>
            <p:ph idx="1"/>
          </p:nvPr>
        </p:nvSpPr>
        <p:spPr/>
        <p:txBody>
          <a:bodyPr>
            <a:normAutofit fontScale="92500" lnSpcReduction="20000"/>
          </a:bodyPr>
          <a:lstStyle/>
          <a:p>
            <a:r>
              <a:rPr lang="en-US" dirty="0" smtClean="0"/>
              <a:t>Everyone </a:t>
            </a:r>
            <a:r>
              <a:rPr lang="en-US" dirty="0"/>
              <a:t>is entitled to all the rights and freedoms set forth in this Declaration, without distinction of any kind, such as race, </a:t>
            </a:r>
            <a:r>
              <a:rPr lang="en-US" dirty="0" err="1"/>
              <a:t>colour</a:t>
            </a:r>
            <a:r>
              <a:rPr lang="en-US" dirty="0"/>
              <a:t>, sex, language, religion, political or other opinion, national or social origin, property, birth or other status. </a:t>
            </a:r>
            <a:endParaRPr lang="en-US" dirty="0" smtClean="0"/>
          </a:p>
          <a:p>
            <a:r>
              <a:rPr lang="en-US" dirty="0" smtClean="0"/>
              <a:t>Furthermore</a:t>
            </a:r>
            <a:r>
              <a:rPr lang="en-US" dirty="0"/>
              <a:t>, no distinction shall be made on the basis of the political, jurisdictional or international status of the country or territory to which a person belongs, whether it be independent, trust, non-self- governing or under any other limitation of sovereignty</a:t>
            </a:r>
          </a:p>
        </p:txBody>
      </p:sp>
    </p:spTree>
    <p:extLst>
      <p:ext uri="{BB962C8B-B14F-4D97-AF65-F5344CB8AC3E}">
        <p14:creationId xmlns:p14="http://schemas.microsoft.com/office/powerpoint/2010/main" val="86281108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Article 3 </a:t>
            </a:r>
          </a:p>
        </p:txBody>
      </p:sp>
      <p:sp>
        <p:nvSpPr>
          <p:cNvPr id="3" name="Content Placeholder 2"/>
          <p:cNvSpPr>
            <a:spLocks noGrp="1"/>
          </p:cNvSpPr>
          <p:nvPr>
            <p:ph idx="1"/>
          </p:nvPr>
        </p:nvSpPr>
        <p:spPr/>
        <p:txBody>
          <a:bodyPr/>
          <a:lstStyle/>
          <a:p>
            <a:r>
              <a:rPr lang="en-US" dirty="0" smtClean="0"/>
              <a:t>Everyone </a:t>
            </a:r>
            <a:r>
              <a:rPr lang="en-US" dirty="0"/>
              <a:t>has the right to life, liberty and security of person.</a:t>
            </a:r>
          </a:p>
        </p:txBody>
      </p:sp>
    </p:spTree>
    <p:extLst>
      <p:ext uri="{BB962C8B-B14F-4D97-AF65-F5344CB8AC3E}">
        <p14:creationId xmlns:p14="http://schemas.microsoft.com/office/powerpoint/2010/main" val="222031971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Articles 4-21 CIVIL &amp; POLITICAL RIGHTS </a:t>
            </a:r>
          </a:p>
        </p:txBody>
      </p:sp>
      <p:sp>
        <p:nvSpPr>
          <p:cNvPr id="3" name="Content Placeholder 2"/>
          <p:cNvSpPr>
            <a:spLocks noGrp="1"/>
          </p:cNvSpPr>
          <p:nvPr>
            <p:ph idx="1"/>
          </p:nvPr>
        </p:nvSpPr>
        <p:spPr/>
        <p:txBody>
          <a:bodyPr>
            <a:normAutofit lnSpcReduction="10000"/>
          </a:bodyPr>
          <a:lstStyle/>
          <a:p>
            <a:r>
              <a:rPr lang="en-US" dirty="0" smtClean="0"/>
              <a:t>ৡ </a:t>
            </a:r>
            <a:r>
              <a:rPr lang="en-US" dirty="0"/>
              <a:t>Freedom from slavery and servitude </a:t>
            </a:r>
            <a:endParaRPr lang="en-US" dirty="0" smtClean="0"/>
          </a:p>
          <a:p>
            <a:r>
              <a:rPr lang="en-US" dirty="0" smtClean="0"/>
              <a:t>ৡ </a:t>
            </a:r>
            <a:r>
              <a:rPr lang="en-US" dirty="0"/>
              <a:t>Freedom from torture and cruelty, inhuman or degrading treatment or punishment </a:t>
            </a:r>
            <a:endParaRPr lang="en-US" dirty="0" smtClean="0"/>
          </a:p>
          <a:p>
            <a:r>
              <a:rPr lang="en-US" dirty="0" smtClean="0"/>
              <a:t>ৡ </a:t>
            </a:r>
            <a:r>
              <a:rPr lang="en-US" dirty="0"/>
              <a:t>Right to recognition everywhere as a person before the law </a:t>
            </a:r>
            <a:endParaRPr lang="en-US" dirty="0" smtClean="0"/>
          </a:p>
          <a:p>
            <a:r>
              <a:rPr lang="en-US" dirty="0" smtClean="0"/>
              <a:t>ৡ </a:t>
            </a:r>
            <a:r>
              <a:rPr lang="en-US" dirty="0"/>
              <a:t>Right to an effective judicial remedy </a:t>
            </a:r>
            <a:endParaRPr lang="en-US" dirty="0" smtClean="0"/>
          </a:p>
          <a:p>
            <a:r>
              <a:rPr lang="en-US" dirty="0" smtClean="0"/>
              <a:t>ৡ </a:t>
            </a:r>
            <a:r>
              <a:rPr lang="en-US" dirty="0"/>
              <a:t>Freedom from arbitrary arrest, </a:t>
            </a:r>
            <a:r>
              <a:rPr lang="en-US" dirty="0" smtClean="0"/>
              <a:t>detention </a:t>
            </a:r>
            <a:r>
              <a:rPr lang="en-US" dirty="0"/>
              <a:t>or exile</a:t>
            </a:r>
          </a:p>
        </p:txBody>
      </p:sp>
    </p:spTree>
    <p:extLst>
      <p:ext uri="{BB962C8B-B14F-4D97-AF65-F5344CB8AC3E}">
        <p14:creationId xmlns:p14="http://schemas.microsoft.com/office/powerpoint/2010/main" val="33438387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ustin">
  <a:themeElements>
    <a:clrScheme name="Austin">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Austin">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ustin">
      <a:fillStyleLst>
        <a:solidFill>
          <a:schemeClr val="phClr"/>
        </a:solidFill>
        <a:gradFill rotWithShape="1">
          <a:gsLst>
            <a:gs pos="0">
              <a:schemeClr val="phClr">
                <a:tint val="20000"/>
                <a:satMod val="180000"/>
                <a:lumMod val="98000"/>
              </a:schemeClr>
            </a:gs>
            <a:gs pos="40000">
              <a:schemeClr val="phClr">
                <a:tint val="30000"/>
                <a:satMod val="260000"/>
                <a:lumMod val="84000"/>
              </a:schemeClr>
            </a:gs>
            <a:gs pos="100000">
              <a:schemeClr val="phClr">
                <a:tint val="100000"/>
                <a:satMod val="110000"/>
                <a:lumMod val="100000"/>
              </a:schemeClr>
            </a:gs>
          </a:gsLst>
          <a:lin ang="5040000" scaled="1"/>
        </a:gradFill>
        <a:gradFill rotWithShape="1">
          <a:gsLst>
            <a:gs pos="0">
              <a:schemeClr val="phClr"/>
            </a:gs>
            <a:gs pos="100000">
              <a:schemeClr val="phClr">
                <a:shade val="75000"/>
                <a:satMod val="120000"/>
                <a:lumMod val="9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a:effectStyle>
        <a:effectStyle>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prstMaterial="metal">
            <a:bevelT w="101600" h="25400" prst="softRound"/>
            <a:contourClr>
              <a:schemeClr val="phClr">
                <a:shade val="30000"/>
              </a:schemeClr>
            </a:contourClr>
          </a:sp3d>
        </a:effectStyle>
      </a:effectStyleLst>
      <a:bgFillStyleLst>
        <a:solidFill>
          <a:schemeClr val="phClr"/>
        </a:solidFill>
        <a:gradFill rotWithShape="1">
          <a:gsLst>
            <a:gs pos="0">
              <a:schemeClr val="phClr">
                <a:shade val="94000"/>
                <a:satMod val="114000"/>
                <a:lumMod val="96000"/>
              </a:schemeClr>
            </a:gs>
            <a:gs pos="62000">
              <a:schemeClr val="phClr">
                <a:tint val="92000"/>
                <a:shade val="66000"/>
                <a:satMod val="110000"/>
                <a:lumMod val="80000"/>
              </a:schemeClr>
            </a:gs>
            <a:gs pos="100000">
              <a:schemeClr val="phClr">
                <a:tint val="89000"/>
                <a:shade val="62000"/>
                <a:satMod val="110000"/>
                <a:lumMod val="72000"/>
              </a:schemeClr>
            </a:gs>
          </a:gsLst>
          <a:lin ang="5400000" scaled="0"/>
        </a:gradFill>
        <a:blipFill rotWithShape="1">
          <a:blip xmlns:r="http://schemas.openxmlformats.org/officeDocument/2006/relationships" r:embed="rId1">
            <a:duotone>
              <a:schemeClr val="phClr">
                <a:tint val="80000"/>
                <a:shade val="58000"/>
              </a:schemeClr>
              <a:schemeClr val="phClr">
                <a:tint val="73000"/>
                <a:shade val="68000"/>
                <a:satMod val="15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Austin</Template>
  <TotalTime>41</TotalTime>
  <Words>991</Words>
  <Application>Microsoft Office PowerPoint</Application>
  <PresentationFormat>On-screen Show (4:3)</PresentationFormat>
  <Paragraphs>78</Paragraphs>
  <Slides>20</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20</vt:i4>
      </vt:variant>
    </vt:vector>
  </HeadingPairs>
  <TitlesOfParts>
    <vt:vector size="23" baseType="lpstr">
      <vt:lpstr>Century Gothic</vt:lpstr>
      <vt:lpstr>Wingdings 2</vt:lpstr>
      <vt:lpstr>Austin</vt:lpstr>
      <vt:lpstr>Local and Global Perspective on Inclusive Education</vt:lpstr>
      <vt:lpstr>Creation of the concept inclusive Education</vt:lpstr>
      <vt:lpstr>Human Rights</vt:lpstr>
      <vt:lpstr>UDHR</vt:lpstr>
      <vt:lpstr>PowerPoint Presentation</vt:lpstr>
      <vt:lpstr>Article I </vt:lpstr>
      <vt:lpstr>Article 2</vt:lpstr>
      <vt:lpstr>Article 3 </vt:lpstr>
      <vt:lpstr>Articles 4-21 CIVIL &amp; POLITICAL RIGHTS </vt:lpstr>
      <vt:lpstr>PowerPoint Presentation</vt:lpstr>
      <vt:lpstr>PowerPoint Presentation</vt:lpstr>
      <vt:lpstr>Article 22 </vt:lpstr>
      <vt:lpstr>Article 23-27 Economic, Social and Cultural Rights </vt:lpstr>
      <vt:lpstr>Article 26 </vt:lpstr>
      <vt:lpstr>PowerPoint Presentation</vt:lpstr>
      <vt:lpstr>Article 28 </vt:lpstr>
      <vt:lpstr>Article 29 </vt:lpstr>
      <vt:lpstr>Article 30 </vt:lpstr>
      <vt:lpstr>Is the Universal Declaration legally binding?</vt:lpstr>
      <vt:lpstr>Reference</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Test</dc:creator>
  <cp:lastModifiedBy>Hp</cp:lastModifiedBy>
  <cp:revision>5</cp:revision>
  <dcterms:created xsi:type="dcterms:W3CDTF">2020-10-28T01:41:19Z</dcterms:created>
  <dcterms:modified xsi:type="dcterms:W3CDTF">2020-11-28T05:05:53Z</dcterms:modified>
</cp:coreProperties>
</file>