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56" r:id="rId2"/>
    <p:sldId id="292" r:id="rId3"/>
    <p:sldId id="304" r:id="rId4"/>
    <p:sldId id="306" r:id="rId5"/>
    <p:sldId id="308" r:id="rId6"/>
    <p:sldId id="303" r:id="rId7"/>
    <p:sldId id="293" r:id="rId8"/>
    <p:sldId id="297" r:id="rId9"/>
    <p:sldId id="298" r:id="rId10"/>
    <p:sldId id="299" r:id="rId11"/>
    <p:sldId id="286" r:id="rId12"/>
    <p:sldId id="282" r:id="rId13"/>
    <p:sldId id="287" r:id="rId14"/>
    <p:sldId id="290" r:id="rId15"/>
    <p:sldId id="289" r:id="rId16"/>
    <p:sldId id="26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70" d="100"/>
          <a:sy n="70" d="100"/>
        </p:scale>
        <p:origin x="140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65B91C-5456-4AFA-9DCE-A8B838AC633F}" type="doc">
      <dgm:prSet loTypeId="urn:microsoft.com/office/officeart/2005/8/layout/process2" loCatId="process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1BDE9CDE-74C7-4656-B8BB-3E466FCAE718}" type="pres">
      <dgm:prSet presAssocID="{D865B91C-5456-4AFA-9DCE-A8B838AC633F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672956D6-153D-4EAC-B5C3-F13135AD36AB}" type="presOf" srcId="{D865B91C-5456-4AFA-9DCE-A8B838AC633F}" destId="{1BDE9CDE-74C7-4656-B8BB-3E466FCAE718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65B91C-5456-4AFA-9DCE-A8B838AC633F}" type="doc">
      <dgm:prSet loTypeId="urn:microsoft.com/office/officeart/2005/8/layout/process2" loCatId="process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en-US"/>
        </a:p>
      </dgm:t>
    </dgm:pt>
    <dgm:pt modelId="{1BDE9CDE-74C7-4656-B8BB-3E466FCAE718}" type="pres">
      <dgm:prSet presAssocID="{D865B91C-5456-4AFA-9DCE-A8B838AC633F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71060C0C-1733-4FA9-9E5D-2F03878BD841}" type="presOf" srcId="{D865B91C-5456-4AFA-9DCE-A8B838AC633F}" destId="{1BDE9CDE-74C7-4656-B8BB-3E466FCAE718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E8EB8F-6434-4632-B476-BBB475C92FFC}" type="datetimeFigureOut">
              <a:rPr lang="en-US" smtClean="0"/>
              <a:pPr/>
              <a:t>4/20/2020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26B5C-308C-49EB-8CA8-33667F9C518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145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3B6BADE-01B2-4BA4-8FD4-DFFD394FBCA3}" type="datetime1">
              <a:rPr lang="en-US" smtClean="0"/>
              <a:pPr/>
              <a:t>4/20/2020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FBC27-34C1-4B36-88CC-615D58FB62F3}" type="datetime1">
              <a:rPr lang="en-US" smtClean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BE9A5-1ADE-49A6-A1C4-75D2E9EA38B7}" type="datetime1">
              <a:rPr lang="en-US" smtClean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4F9FF90-3BB7-4B68-A574-2277B208B5C2}" type="datetime1">
              <a:rPr lang="en-US" smtClean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2D4715F-9C04-49A3-9415-BCDE6F5424D9}" type="datetime1">
              <a:rPr lang="en-US" smtClean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1C133B2-F96A-49B3-A08A-2472F9861FE0}" type="datetime1">
              <a:rPr lang="en-US" smtClean="0"/>
              <a:pPr/>
              <a:t>4/20/2020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C4B2FD4-9668-4644-B3CE-AE5EBC97CBE3}" type="datetime1">
              <a:rPr lang="en-US" smtClean="0"/>
              <a:pPr/>
              <a:t>4/20/2020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B83D8-117D-4303-B86F-25B691F294E6}" type="datetime1">
              <a:rPr lang="en-US" smtClean="0"/>
              <a:pPr/>
              <a:t>4/20/2020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FCD5703-75AF-45D6-A64F-2209C2B349F2}" type="datetime1">
              <a:rPr lang="en-US" smtClean="0"/>
              <a:pPr/>
              <a:t>4/20/2020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7B0A601-01DA-4C85-A29B-F96A74D5E253}" type="datetime1">
              <a:rPr lang="en-US" smtClean="0"/>
              <a:pPr/>
              <a:t>4/20/2020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B620D84-9DB4-44DD-B2B3-040D9FF0CCF9}" type="datetime1">
              <a:rPr lang="en-US" smtClean="0"/>
              <a:pPr/>
              <a:t>4/20/2020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3DB0F98-3D39-4C77-AB42-EA1D4D2185B1}" type="datetime1">
              <a:rPr lang="en-US" smtClean="0"/>
              <a:pPr/>
              <a:t>4/20/2020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905000"/>
          </a:xfrm>
        </p:spPr>
        <p:txBody>
          <a:bodyPr>
            <a:noAutofit/>
          </a:bodyPr>
          <a:lstStyle/>
          <a:p>
            <a:r>
              <a:rPr lang="en-US" sz="5400" dirty="0" smtClean="0">
                <a:latin typeface="Bernard MT Condensed" pitchFamily="18" charset="0"/>
              </a:rPr>
              <a:t>Bread Proofing	</a:t>
            </a:r>
            <a:endParaRPr lang="en-US" sz="5400" dirty="0">
              <a:latin typeface="Bernard MT Condensed" pitchFamily="18" charset="0"/>
            </a:endParaRPr>
          </a:p>
        </p:txBody>
      </p:sp>
      <p:pic>
        <p:nvPicPr>
          <p:cNvPr id="8" name="Content Placeholder 7" descr="purpose-proofing-dough-800x800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81000" y="2438400"/>
            <a:ext cx="3733800" cy="3029309"/>
          </a:xfr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457200"/>
            <a:ext cx="7620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/>
              <a:t>Critical Points for Proofing</a:t>
            </a:r>
            <a:endParaRPr lang="en-US" sz="3200" b="1" dirty="0"/>
          </a:p>
        </p:txBody>
      </p:sp>
      <p:sp>
        <p:nvSpPr>
          <p:cNvPr id="4" name="Rectangle 3"/>
          <p:cNvSpPr/>
          <p:nvPr/>
        </p:nvSpPr>
        <p:spPr>
          <a:xfrm>
            <a:off x="914400" y="2667000"/>
            <a:ext cx="7010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Over Proofing</a:t>
            </a:r>
          </a:p>
          <a:p>
            <a:endParaRPr lang="en-US" sz="4000" b="1" dirty="0" smtClean="0"/>
          </a:p>
          <a:p>
            <a:endParaRPr lang="en-US" sz="4000" b="1" dirty="0" smtClean="0"/>
          </a:p>
          <a:p>
            <a:r>
              <a:rPr lang="en-US" sz="4000" b="1" dirty="0" smtClean="0"/>
              <a:t>Under Proofing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399032"/>
          </a:xfrm>
        </p:spPr>
        <p:txBody>
          <a:bodyPr/>
          <a:lstStyle/>
          <a:p>
            <a:r>
              <a:rPr lang="en-US" b="1" dirty="0" smtClean="0"/>
              <a:t>Over Proofing</a:t>
            </a:r>
            <a:endParaRPr lang="en-US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81000" y="2057400"/>
          <a:ext cx="60198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85800" y="3048000"/>
            <a:ext cx="8229600" cy="1399032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en-US" sz="2800" b="1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    Bread are over from the pan</a:t>
            </a:r>
          </a:p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en-US" sz="2800" b="1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    Bread are not proper shape</a:t>
            </a:r>
          </a:p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en-US" sz="2800" b="1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   Cracks are present on the bread</a:t>
            </a:r>
          </a:p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b="1" dirty="0" smtClean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en-US" sz="2800" b="1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    Poor flavor</a:t>
            </a:r>
          </a:p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1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Over Proofing</a:t>
            </a:r>
            <a:endParaRPr lang="en-US" b="1" dirty="0"/>
          </a:p>
        </p:txBody>
      </p:sp>
      <p:pic>
        <p:nvPicPr>
          <p:cNvPr id="5" name="Content Placeholder 4" descr="over1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981200"/>
            <a:ext cx="4129087" cy="25146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6" name="Picture 5" descr="over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600200"/>
            <a:ext cx="4572000" cy="2952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1399032"/>
          </a:xfrm>
        </p:spPr>
        <p:txBody>
          <a:bodyPr/>
          <a:lstStyle/>
          <a:p>
            <a:r>
              <a:rPr lang="en-US" b="1" dirty="0" smtClean="0"/>
              <a:t>Under Proofing</a:t>
            </a:r>
            <a:endParaRPr lang="en-US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81000" y="2057400"/>
          <a:ext cx="60198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85800" y="3048000"/>
            <a:ext cx="8229600" cy="1399032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en-US" sz="2800" b="1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    Bread are crumby</a:t>
            </a:r>
          </a:p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b="1" dirty="0" smtClean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en-US" sz="2800" b="1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    Bread loose the texture</a:t>
            </a:r>
          </a:p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en-US" sz="2800" b="1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    Bread are de </a:t>
            </a:r>
            <a:r>
              <a:rPr lang="en-US" sz="2800" b="1" dirty="0" err="1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shapped</a:t>
            </a:r>
            <a:r>
              <a:rPr lang="en-US" sz="2800" b="1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endParaRPr lang="en-US" sz="2800" b="1" dirty="0" smtClean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484632" lvl="0">
              <a:spcBef>
                <a:spcPct val="0"/>
              </a:spcBef>
              <a:buFont typeface="Wingdings" pitchFamily="2" charset="2"/>
              <a:buChar char="q"/>
              <a:defRPr/>
            </a:pPr>
            <a:r>
              <a:rPr lang="en-US" sz="2800" dirty="0" smtClean="0"/>
              <a:t>     Crust broken</a:t>
            </a:r>
          </a:p>
          <a:p>
            <a:pPr marL="484632" lvl="0">
              <a:spcBef>
                <a:spcPct val="0"/>
              </a:spcBef>
              <a:defRPr/>
            </a:pPr>
            <a:endParaRPr lang="en-US" sz="2800" dirty="0" smtClean="0"/>
          </a:p>
          <a:p>
            <a:pPr marL="484632" lvl="0">
              <a:spcBef>
                <a:spcPct val="0"/>
              </a:spcBef>
              <a:buFont typeface="Wingdings" pitchFamily="2" charset="2"/>
              <a:buChar char="q"/>
              <a:defRPr/>
            </a:pPr>
            <a:r>
              <a:rPr lang="en-US" sz="2800" dirty="0" smtClean="0"/>
              <a:t>     Poor flavor</a:t>
            </a:r>
            <a:endParaRPr lang="en-US" sz="2800" b="1" dirty="0" smtClean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b="1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 Bread</a:t>
            </a:r>
            <a:r>
              <a:rPr kumimoji="0" lang="en-US" sz="2800" b="1" i="0" u="none" strike="noStrike" kern="1200" cap="none" spc="0" normalizeH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are not proper volume</a:t>
            </a:r>
            <a:endParaRPr kumimoji="0" lang="en-US" sz="2800" b="1" i="0" u="none" strike="noStrike" kern="1200" cap="none" spc="0" normalizeH="0" baseline="0" noProof="0" dirty="0" smtClean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Under Proofing</a:t>
            </a:r>
            <a:endParaRPr lang="en-US" b="1" dirty="0"/>
          </a:p>
        </p:txBody>
      </p:sp>
      <p:pic>
        <p:nvPicPr>
          <p:cNvPr id="5" name="Content Placeholder 4" descr="under proofing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752600"/>
            <a:ext cx="4419600" cy="489367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6" name="Picture 5" descr="under2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1600200"/>
            <a:ext cx="3962400" cy="4648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304800"/>
            <a:ext cx="8062912" cy="1470025"/>
          </a:xfrm>
          <a:prstGeom prst="rect">
            <a:avLst/>
          </a:prstGeom>
        </p:spPr>
        <p:txBody>
          <a:bodyPr/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2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   </a:t>
            </a:r>
            <a:r>
              <a:rPr lang="en-US" sz="4200" b="1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Proper</a:t>
            </a:r>
            <a:r>
              <a:rPr kumimoji="0" lang="en-US" sz="4200" b="1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Proofing    </a:t>
            </a:r>
            <a:r>
              <a:rPr kumimoji="0" lang="en-US" sz="4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     </a:t>
            </a:r>
            <a:endParaRPr kumimoji="0" lang="en-US" sz="42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Picture 3" descr="proper proofing 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447800"/>
            <a:ext cx="8305800" cy="5105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637506"/>
          </a:xfrm>
        </p:spPr>
        <p:txBody>
          <a:bodyPr>
            <a:noAutofit/>
          </a:bodyPr>
          <a:lstStyle/>
          <a:p>
            <a:r>
              <a:rPr lang="en-US" sz="6600" b="1" dirty="0" smtClean="0"/>
              <a:t>Proofing Test</a:t>
            </a:r>
            <a:endParaRPr lang="en-US" sz="6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02208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sz="4400" b="1" dirty="0" smtClean="0"/>
              <a:t>Test Is done by Thumb Impression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99032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What is proofing: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229600" cy="4572000"/>
          </a:xfrm>
        </p:spPr>
        <p:txBody>
          <a:bodyPr>
            <a:normAutofit fontScale="25000" lnSpcReduction="20000"/>
          </a:bodyPr>
          <a:lstStyle/>
          <a:p>
            <a:r>
              <a:rPr lang="en-US" sz="12800" b="1" dirty="0" smtClean="0"/>
              <a:t>Proofing is a method of leavening</a:t>
            </a:r>
          </a:p>
          <a:p>
            <a:pPr>
              <a:buNone/>
            </a:pPr>
            <a:endParaRPr lang="en-US" sz="12800" b="1" dirty="0" smtClean="0"/>
          </a:p>
          <a:p>
            <a:r>
              <a:rPr lang="en-US" sz="12800" b="1" dirty="0"/>
              <a:t>Proofing means to allow the bread dough to rise at elevated humidity and temperature</a:t>
            </a:r>
          </a:p>
          <a:p>
            <a:pPr>
              <a:buNone/>
            </a:pPr>
            <a:endParaRPr lang="en-US" sz="12800" b="1" dirty="0" smtClean="0"/>
          </a:p>
          <a:p>
            <a:endParaRPr lang="en-US" sz="12800" b="1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600" dirty="0" smtClean="0"/>
          </a:p>
          <a:p>
            <a:pPr>
              <a:buNone/>
            </a:pPr>
            <a:endParaRPr lang="en-US" sz="3600" b="1" dirty="0" smtClean="0"/>
          </a:p>
          <a:p>
            <a:pPr>
              <a:buNone/>
            </a:pPr>
            <a:r>
              <a:rPr lang="en-US" sz="3600" b="1" dirty="0" smtClean="0"/>
              <a:t> </a:t>
            </a:r>
          </a:p>
          <a:p>
            <a:pPr>
              <a:buNone/>
            </a:pPr>
            <a:endParaRPr lang="en-US" sz="3600" b="1" dirty="0" smtClean="0"/>
          </a:p>
          <a:p>
            <a:pPr>
              <a:buNone/>
            </a:pPr>
            <a:r>
              <a:rPr lang="en-US" sz="3600" b="1" dirty="0" smtClean="0"/>
              <a:t>  </a:t>
            </a:r>
          </a:p>
          <a:p>
            <a:pPr>
              <a:buNone/>
            </a:pPr>
            <a:endParaRPr lang="en-US" sz="3600" b="1" dirty="0" smtClean="0"/>
          </a:p>
          <a:p>
            <a:pPr algn="just">
              <a:buNone/>
            </a:pPr>
            <a:r>
              <a:rPr lang="en-US" dirty="0" smtClean="0"/>
              <a:t>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33400" y="1752600"/>
            <a:ext cx="6096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400" b="1" dirty="0" smtClean="0"/>
              <a:t>          </a:t>
            </a:r>
            <a:r>
              <a:rPr lang="en-US" sz="3600" b="1" dirty="0" smtClean="0"/>
              <a:t>Intermediate Proofing</a:t>
            </a:r>
          </a:p>
          <a:p>
            <a:pPr>
              <a:buFont typeface="Wingdings" pitchFamily="2" charset="2"/>
              <a:buChar char="q"/>
            </a:pPr>
            <a:endParaRPr lang="en-US" sz="3600" b="1" dirty="0" smtClean="0"/>
          </a:p>
          <a:p>
            <a:pPr>
              <a:buFont typeface="Wingdings" pitchFamily="2" charset="2"/>
              <a:buChar char="q"/>
            </a:pPr>
            <a:endParaRPr lang="en-US" sz="3600" b="1" dirty="0" smtClean="0"/>
          </a:p>
          <a:p>
            <a:pPr>
              <a:buFont typeface="Wingdings" pitchFamily="2" charset="2"/>
              <a:buChar char="q"/>
            </a:pPr>
            <a:endParaRPr lang="en-US" sz="3600" b="1" dirty="0" smtClean="0"/>
          </a:p>
          <a:p>
            <a:pPr>
              <a:buFont typeface="Wingdings" pitchFamily="2" charset="2"/>
              <a:buChar char="q"/>
            </a:pPr>
            <a:r>
              <a:rPr lang="en-US" sz="3600" b="1" dirty="0" smtClean="0"/>
              <a:t>       Final Proofing</a:t>
            </a:r>
            <a:endParaRPr lang="en-US" sz="2400" b="1" dirty="0" smtClean="0"/>
          </a:p>
        </p:txBody>
      </p:sp>
      <p:sp>
        <p:nvSpPr>
          <p:cNvPr id="10" name="Rectangle 9"/>
          <p:cNvSpPr/>
          <p:nvPr/>
        </p:nvSpPr>
        <p:spPr>
          <a:xfrm>
            <a:off x="990600" y="381000"/>
            <a:ext cx="6096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/>
              <a:t> Types of Proofing</a:t>
            </a:r>
          </a:p>
        </p:txBody>
      </p:sp>
    </p:spTree>
    <p:extLst>
      <p:ext uri="{BB962C8B-B14F-4D97-AF65-F5344CB8AC3E}">
        <p14:creationId xmlns:p14="http://schemas.microsoft.com/office/powerpoint/2010/main" val="3985448620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33400" y="1752600"/>
            <a:ext cx="6096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 </a:t>
            </a:r>
            <a:r>
              <a:rPr lang="en-US" sz="3600" b="1" dirty="0" smtClean="0"/>
              <a:t>Intermediate Proofing</a:t>
            </a:r>
            <a:endParaRPr lang="en-US" sz="2400" b="1" dirty="0" smtClean="0"/>
          </a:p>
          <a:p>
            <a:endParaRPr lang="en-US" sz="2000" b="1" dirty="0" smtClean="0"/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/>
              <a:t>        </a:t>
            </a:r>
            <a:r>
              <a:rPr lang="en-US" sz="2400" b="1" dirty="0" smtClean="0"/>
              <a:t>It  compensate the loss of co</a:t>
            </a:r>
            <a:r>
              <a:rPr lang="en-US" sz="1200" b="1" dirty="0" smtClean="0"/>
              <a:t>2</a:t>
            </a:r>
            <a:endParaRPr lang="en-US" sz="2400" b="1" dirty="0" smtClean="0"/>
          </a:p>
          <a:p>
            <a:pPr algn="just">
              <a:buNone/>
            </a:pPr>
            <a:r>
              <a:rPr lang="en-US" sz="2400" b="1" dirty="0" smtClean="0"/>
              <a:t>        At 37c°</a:t>
            </a:r>
          </a:p>
          <a:p>
            <a:pPr algn="just">
              <a:buNone/>
            </a:pPr>
            <a:endParaRPr lang="en-US" sz="2400" b="1" dirty="0" smtClean="0"/>
          </a:p>
          <a:p>
            <a:pPr algn="just">
              <a:buFont typeface="Wingdings" pitchFamily="2" charset="2"/>
              <a:buChar char="q"/>
            </a:pPr>
            <a:r>
              <a:rPr lang="en-US" sz="2400" b="1" dirty="0" smtClean="0"/>
              <a:t>        Relative humidity 75%</a:t>
            </a:r>
          </a:p>
          <a:p>
            <a:pPr algn="just">
              <a:buNone/>
            </a:pPr>
            <a:r>
              <a:rPr lang="en-US" sz="2400" b="1" dirty="0" smtClean="0"/>
              <a:t>       	for 10-20 minutes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990600" y="381000"/>
            <a:ext cx="6096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/>
              <a:t> Types of Proofing</a:t>
            </a:r>
          </a:p>
        </p:txBody>
      </p:sp>
    </p:spTree>
    <p:extLst>
      <p:ext uri="{BB962C8B-B14F-4D97-AF65-F5344CB8AC3E}">
        <p14:creationId xmlns:p14="http://schemas.microsoft.com/office/powerpoint/2010/main" val="2435135065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228600"/>
            <a:ext cx="8229600" cy="1399032"/>
          </a:xfrm>
          <a:prstGeom prst="rect">
            <a:avLst/>
          </a:prstGeom>
        </p:spPr>
        <p:txBody>
          <a:bodyPr/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200" b="1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Final Proofing</a:t>
            </a:r>
            <a:endParaRPr kumimoji="0" lang="en-US" sz="4200" b="1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2133600"/>
            <a:ext cx="8229600" cy="4525963"/>
          </a:xfrm>
          <a:prstGeom prst="rect">
            <a:avLst/>
          </a:prstGeom>
        </p:spPr>
        <p:txBody>
          <a:bodyPr/>
          <a:lstStyle/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q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Final Proofing at Temp 35c° to 37c°</a:t>
            </a: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q"/>
              <a:tabLst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Relative Humidity 85%</a:t>
            </a: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q"/>
              <a:tabLst/>
              <a:defRPr/>
            </a:pPr>
            <a:r>
              <a:rPr lang="en-US" sz="3000" b="1" dirty="0" smtClean="0"/>
              <a:t>    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000" b="1" dirty="0" smtClean="0"/>
              <a:t>for 60 minute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94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Objective of proofing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82808"/>
            <a:ext cx="8839200" cy="3908392"/>
          </a:xfrm>
        </p:spPr>
        <p:txBody>
          <a:bodyPr/>
          <a:lstStyle/>
          <a:p>
            <a:r>
              <a:rPr lang="en-US" sz="3600" b="1" dirty="0" smtClean="0"/>
              <a:t>Increase the volume</a:t>
            </a:r>
          </a:p>
          <a:p>
            <a:r>
              <a:rPr lang="en-US" sz="3600" b="1" dirty="0" smtClean="0"/>
              <a:t>Improve Flavor</a:t>
            </a:r>
          </a:p>
          <a:p>
            <a:r>
              <a:rPr lang="en-US" sz="3600" b="1" dirty="0" smtClean="0"/>
              <a:t>Relax the dough</a:t>
            </a:r>
          </a:p>
          <a:p>
            <a:r>
              <a:rPr lang="en-US" sz="3600" b="1" dirty="0" smtClean="0"/>
              <a:t>Proper  shape and Texture</a:t>
            </a:r>
          </a:p>
          <a:p>
            <a:r>
              <a:rPr lang="en-US" sz="3600" b="1" dirty="0" smtClean="0"/>
              <a:t>Redistribution of moisture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239876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 smtClean="0"/>
              <a:t>What Happen in Proofing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572000"/>
          </a:xfrm>
        </p:spPr>
        <p:txBody>
          <a:bodyPr>
            <a:normAutofit/>
          </a:bodyPr>
          <a:lstStyle/>
          <a:p>
            <a:r>
              <a:rPr lang="en-US" b="1" dirty="0" smtClean="0"/>
              <a:t>In Proofing starch converted sugar and dextrin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b="1" dirty="0" smtClean="0"/>
              <a:t>Yeast produce the co</a:t>
            </a:r>
            <a:r>
              <a:rPr lang="en-US" sz="1800" b="1" dirty="0" smtClean="0"/>
              <a:t>2</a:t>
            </a:r>
            <a:r>
              <a:rPr lang="en-US" b="1" dirty="0" smtClean="0"/>
              <a:t> and alcohol </a:t>
            </a:r>
          </a:p>
          <a:p>
            <a:endParaRPr lang="en-US" b="1" dirty="0" smtClean="0"/>
          </a:p>
          <a:p>
            <a:r>
              <a:rPr lang="en-US" b="1" dirty="0" smtClean="0"/>
              <a:t>Co</a:t>
            </a:r>
            <a:r>
              <a:rPr lang="en-US" sz="1800" b="1" dirty="0" smtClean="0"/>
              <a:t>2</a:t>
            </a:r>
            <a:r>
              <a:rPr lang="en-US" b="1" dirty="0" smtClean="0"/>
              <a:t> Diffuse into the dough 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b="1" dirty="0" smtClean="0"/>
              <a:t>Dough Rise its volume (60-70%)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Proofing Equipment</a:t>
            </a:r>
            <a:endParaRPr lang="en-US" sz="6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3124200"/>
            <a:ext cx="8229600" cy="1399032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484632" lvl="0">
              <a:spcBef>
                <a:spcPct val="0"/>
              </a:spcBef>
              <a:buFont typeface="Wingdings" pitchFamily="2" charset="2"/>
              <a:buChar char="§"/>
            </a:pPr>
            <a:r>
              <a:rPr lang="en-US" sz="3600" b="1" dirty="0" smtClean="0"/>
              <a:t>       Dough Proofer</a:t>
            </a:r>
          </a:p>
          <a:p>
            <a:pPr marL="484632" lvl="0">
              <a:spcBef>
                <a:spcPct val="0"/>
              </a:spcBef>
            </a:pPr>
            <a:endParaRPr lang="en-US" sz="3600" b="1" dirty="0" smtClean="0"/>
          </a:p>
          <a:p>
            <a:pPr marL="484632" lvl="0">
              <a:spcBef>
                <a:spcPct val="0"/>
              </a:spcBef>
            </a:pPr>
            <a:r>
              <a:rPr lang="en-US" sz="3600" b="1" dirty="0" smtClean="0"/>
              <a:t>      </a:t>
            </a:r>
          </a:p>
          <a:p>
            <a:pPr marL="484632" lvl="0">
              <a:spcBef>
                <a:spcPct val="0"/>
              </a:spcBef>
            </a:pPr>
            <a:r>
              <a:rPr lang="en-US" sz="3600" b="1" dirty="0" smtClean="0"/>
              <a:t> </a:t>
            </a:r>
          </a:p>
          <a:p>
            <a:pPr marL="484632" lvl="0">
              <a:spcBef>
                <a:spcPct val="0"/>
              </a:spcBef>
            </a:pPr>
            <a:r>
              <a:rPr lang="en-US" sz="3600" b="1" dirty="0" smtClean="0"/>
              <a:t>       </a:t>
            </a:r>
            <a:endParaRPr kumimoji="0" lang="en-US" sz="3600" b="1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Proofing Equipment</a:t>
            </a:r>
            <a:endParaRPr lang="en-US" sz="6000" b="1" dirty="0"/>
          </a:p>
        </p:txBody>
      </p:sp>
      <p:pic>
        <p:nvPicPr>
          <p:cNvPr id="7" name="Picture 6" descr="proof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981200"/>
            <a:ext cx="2572481" cy="32004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609600" y="5257800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484632" lvl="0">
              <a:spcBef>
                <a:spcPct val="0"/>
              </a:spcBef>
            </a:pPr>
            <a:r>
              <a:rPr kumimoji="0" lang="en-US" sz="6000" b="1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Proofer</a:t>
            </a:r>
            <a:r>
              <a:rPr kumimoji="0" lang="en-US" sz="2800" b="1" i="0" u="none" strike="noStrike" kern="1200" cap="none" spc="0" normalizeH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Chamber</a:t>
            </a:r>
            <a:r>
              <a:rPr kumimoji="0" lang="en-US" sz="2800" i="0" u="none" strike="noStrike" kern="1200" cap="none" spc="0" normalizeH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		</a:t>
            </a:r>
            <a:r>
              <a:rPr lang="en-US" sz="2800" b="1" dirty="0" smtClean="0"/>
              <a:t> </a:t>
            </a:r>
            <a:r>
              <a:rPr kumimoji="0" lang="en-US" sz="2800" i="0" u="none" strike="noStrike" kern="1200" cap="none" spc="0" normalizeH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            </a:t>
            </a:r>
            <a:endParaRPr kumimoji="0" lang="en-US" sz="600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878</TotalTime>
  <Words>235</Words>
  <Application>Microsoft Office PowerPoint</Application>
  <PresentationFormat>On-screen Show (4:3)</PresentationFormat>
  <Paragraphs>114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Bernard MT Condensed</vt:lpstr>
      <vt:lpstr>Calibri</vt:lpstr>
      <vt:lpstr>Century Gothic</vt:lpstr>
      <vt:lpstr>Verdana</vt:lpstr>
      <vt:lpstr>Wingdings</vt:lpstr>
      <vt:lpstr>Wingdings 2</vt:lpstr>
      <vt:lpstr>Verve</vt:lpstr>
      <vt:lpstr>Bread Proofing </vt:lpstr>
      <vt:lpstr>What is proofing:</vt:lpstr>
      <vt:lpstr>PowerPoint Presentation</vt:lpstr>
      <vt:lpstr>PowerPoint Presentation</vt:lpstr>
      <vt:lpstr>PowerPoint Presentation</vt:lpstr>
      <vt:lpstr>Objective of proofing</vt:lpstr>
      <vt:lpstr>What Happen in Proofing</vt:lpstr>
      <vt:lpstr>Proofing Equipment</vt:lpstr>
      <vt:lpstr>Proofing Equipment</vt:lpstr>
      <vt:lpstr>PowerPoint Presentation</vt:lpstr>
      <vt:lpstr>Over Proofing</vt:lpstr>
      <vt:lpstr>Over Proofing</vt:lpstr>
      <vt:lpstr>Under Proofing</vt:lpstr>
      <vt:lpstr>Under Proofing</vt:lpstr>
      <vt:lpstr>PowerPoint Presentation</vt:lpstr>
      <vt:lpstr>Proofing Test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SHAKARGUNJ FOOD PRODUCT Pvt. Ltd</dc:title>
  <dc:creator>M Younas</dc:creator>
  <cp:lastModifiedBy>Dr. Mueen</cp:lastModifiedBy>
  <cp:revision>89</cp:revision>
  <dcterms:created xsi:type="dcterms:W3CDTF">2006-08-16T00:00:00Z</dcterms:created>
  <dcterms:modified xsi:type="dcterms:W3CDTF">2020-04-20T08:35:20Z</dcterms:modified>
</cp:coreProperties>
</file>