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47A4A-C46C-4423-8359-222FA538AAC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56011-9A33-4A04-BF27-3AADC9BD12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Print Media 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685800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Column: </a:t>
            </a:r>
            <a:r>
              <a:rPr lang="en-US" sz="2400" dirty="0" smtClean="0"/>
              <a:t>Space measurement - one column wide by one inch deep</a:t>
            </a:r>
            <a:endParaRPr lang="en-US" sz="2400" dirty="0"/>
          </a:p>
        </p:txBody>
      </p:sp>
      <p:pic>
        <p:nvPicPr>
          <p:cNvPr id="3" name="Picture 2" descr="colum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362200"/>
            <a:ext cx="2143125" cy="2143125"/>
          </a:xfrm>
          <a:prstGeom prst="rect">
            <a:avLst/>
          </a:prstGeom>
        </p:spPr>
      </p:pic>
      <p:pic>
        <p:nvPicPr>
          <p:cNvPr id="4" name="Picture 3" descr="Column 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016" y="2209800"/>
            <a:ext cx="3697184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51344"/>
            <a:ext cx="6629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Circulation:</a:t>
            </a:r>
            <a:r>
              <a:rPr lang="en-US" sz="2400" dirty="0" smtClean="0"/>
              <a:t> The total number of copies of the newspaper distributed in one day. </a:t>
            </a:r>
          </a:p>
          <a:p>
            <a:endParaRPr lang="en-US" sz="2400" dirty="0" smtClean="0"/>
          </a:p>
          <a:p>
            <a:r>
              <a:rPr lang="en-US" sz="2400" b="1" dirty="0" smtClean="0"/>
              <a:t>Classified Advertising:</a:t>
            </a:r>
            <a:r>
              <a:rPr lang="en-US" sz="2400" dirty="0" smtClean="0"/>
              <a:t> Advertising space usually purchased in small amounts by the public and published, by categories, in its own section of the newspaper. </a:t>
            </a:r>
          </a:p>
        </p:txBody>
      </p:sp>
      <p:pic>
        <p:nvPicPr>
          <p:cNvPr id="3" name="Picture 2" descr="Classifi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06" y="3581400"/>
            <a:ext cx="8289794" cy="2514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150203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Date Line: </a:t>
            </a:r>
            <a:r>
              <a:rPr lang="en-US" sz="2400" dirty="0" smtClean="0"/>
              <a:t>The name of city from where the news is published.</a:t>
            </a:r>
          </a:p>
        </p:txBody>
      </p:sp>
      <p:pic>
        <p:nvPicPr>
          <p:cNvPr id="3" name="Picture 2" descr="urdu New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62" y="2286000"/>
            <a:ext cx="4333875" cy="3257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1430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Credit Line;</a:t>
            </a:r>
            <a:r>
              <a:rPr lang="en-US" sz="2400" dirty="0" smtClean="0"/>
              <a:t> A line giving the source of a picture or art. </a:t>
            </a:r>
          </a:p>
        </p:txBody>
      </p:sp>
      <p:pic>
        <p:nvPicPr>
          <p:cNvPr id="3" name="Picture 2" descr="Urdu Ne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190750"/>
            <a:ext cx="4171950" cy="321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815876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Deadline</a:t>
            </a:r>
            <a:r>
              <a:rPr lang="en-US" sz="2400" dirty="0" smtClean="0"/>
              <a:t>: A time at which all copy for an edition must be submitted. </a:t>
            </a:r>
          </a:p>
          <a:p>
            <a:endParaRPr lang="en-US" sz="2400" dirty="0"/>
          </a:p>
          <a:p>
            <a:r>
              <a:rPr lang="en-US" sz="2400" b="1" dirty="0" smtClean="0"/>
              <a:t>Dummy</a:t>
            </a:r>
            <a:r>
              <a:rPr lang="en-US" sz="2400" dirty="0" smtClean="0"/>
              <a:t> : A diagram or layout of a newspaper page, showing the placement of stories, headlines, pictures and advertisements</a:t>
            </a:r>
            <a:endParaRPr lang="en-US" sz="2400" dirty="0"/>
          </a:p>
        </p:txBody>
      </p:sp>
      <p:pic>
        <p:nvPicPr>
          <p:cNvPr id="3" name="Picture 2" descr="Dum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3276600"/>
            <a:ext cx="2857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897553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Ears:</a:t>
            </a:r>
            <a:r>
              <a:rPr lang="en-US" sz="2400" dirty="0" smtClean="0"/>
              <a:t> Corners at the top of the front page of Newspaper.</a:t>
            </a:r>
          </a:p>
          <a:p>
            <a:endParaRPr lang="en-US" sz="2400" dirty="0" smtClean="0"/>
          </a:p>
        </p:txBody>
      </p:sp>
      <p:pic>
        <p:nvPicPr>
          <p:cNvPr id="3" name="Picture 2" descr="Ea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828800"/>
            <a:ext cx="5969001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Print Media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Media </dc:title>
  <dc:creator>PRO</dc:creator>
  <cp:lastModifiedBy>PRO</cp:lastModifiedBy>
  <cp:revision>1</cp:revision>
  <dcterms:created xsi:type="dcterms:W3CDTF">2020-11-27T09:46:31Z</dcterms:created>
  <dcterms:modified xsi:type="dcterms:W3CDTF">2020-11-27T09:47:55Z</dcterms:modified>
</cp:coreProperties>
</file>