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405" autoAdjust="0"/>
    <p:restoredTop sz="91523" autoAdjust="0"/>
  </p:normalViewPr>
  <p:slideViewPr>
    <p:cSldViewPr snapToGrid="0" snapToObjects="1">
      <p:cViewPr>
        <p:scale>
          <a:sx n="120" d="100"/>
          <a:sy n="120" d="100"/>
        </p:scale>
        <p:origin x="-1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Rural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5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Definition of Rural Youth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949" y="1685028"/>
            <a:ext cx="7921237" cy="4380493"/>
          </a:xfrm>
        </p:spPr>
        <p:txBody>
          <a:bodyPr/>
          <a:lstStyle/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According to United Nations “youth is people between 15 to 24 years of age.”</a:t>
            </a: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According to Government of Pakistan “ youth is group of people aged between 15-29 years.”</a:t>
            </a: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Almost 1.2 billions young people (88%) live in developing countries and majority in rural areas.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(UN, 2018)</a:t>
            </a:r>
            <a:endParaRPr lang="en-US" sz="14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Almost 71 millions of youth are unemployed.</a:t>
            </a:r>
            <a:r>
              <a:rPr lang="en-US" sz="1400" b="1" dirty="0" smtClean="0">
                <a:solidFill>
                  <a:srgbClr val="000000"/>
                </a:solidFill>
              </a:rPr>
              <a:t> (UN, 2018)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>
              <a:buFont typeface="Wingdings" charset="2"/>
              <a:buChar char="²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8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Engaging Rural Youth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Young people have more innovative ideas </a:t>
            </a: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They are excluded from planning &amp; policy processes for rural areas development.</a:t>
            </a: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Youth needs assessment to identify their priorities</a:t>
            </a:r>
          </a:p>
          <a:p>
            <a:pPr>
              <a:lnSpc>
                <a:spcPct val="130000"/>
              </a:lnSpc>
              <a:buFont typeface="Wingdings" charset="2"/>
              <a:buChar char="²"/>
            </a:pPr>
            <a:r>
              <a:rPr lang="en-US" dirty="0" smtClean="0">
                <a:solidFill>
                  <a:srgbClr val="000000"/>
                </a:solidFill>
              </a:rPr>
              <a:t>Youth participation in planning, designing, monitoring &amp; evaluation processes</a:t>
            </a:r>
          </a:p>
          <a:p>
            <a:pPr>
              <a:buFont typeface="Wingdings" charset="2"/>
              <a:buChar char="²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5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1" dirty="0" smtClean="0"/>
              <a:t>Continued</a:t>
            </a:r>
            <a:r>
              <a:rPr lang="is-IS" sz="3200" b="1" dirty="0" smtClean="0"/>
              <a:t>…..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Support youth participation in household &amp; community decision making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Facilitate youth participation in farmer, agribusiness, extension &amp; off-farm groups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Create new platforms &amp; strengthen existing platforms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3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Characteristics of youth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642" y="2133601"/>
            <a:ext cx="8248146" cy="393192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000000"/>
                </a:solidFill>
                <a:latin typeface="Times"/>
                <a:cs typeface="Times"/>
              </a:rPr>
              <a:t>Youth tend to be more mobile group </a:t>
            </a:r>
          </a:p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000000"/>
                </a:solidFill>
                <a:latin typeface="Times"/>
                <a:cs typeface="Times"/>
              </a:rPr>
              <a:t>Aspired to decent work with positive image</a:t>
            </a:r>
          </a:p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000000"/>
                </a:solidFill>
                <a:latin typeface="Times"/>
                <a:cs typeface="Times"/>
              </a:rPr>
              <a:t>Acceptable to innovative technologies i.e. ICTs, CSA</a:t>
            </a:r>
          </a:p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000000"/>
                </a:solidFill>
                <a:latin typeface="Times"/>
                <a:cs typeface="Times"/>
              </a:rPr>
              <a:t>Quick to learn, take up innovations &amp; take risks</a:t>
            </a:r>
          </a:p>
          <a:p>
            <a:pPr>
              <a:lnSpc>
                <a:spcPct val="130000"/>
              </a:lnSpc>
            </a:pPr>
            <a:r>
              <a:rPr lang="en-US" sz="6000" dirty="0" smtClean="0">
                <a:solidFill>
                  <a:srgbClr val="000000"/>
                </a:solidFill>
                <a:latin typeface="Times"/>
                <a:cs typeface="Times"/>
              </a:rPr>
              <a:t>Capable to adopt new concepts, ideas, technology etc.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6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794</TotalTime>
  <Words>201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Capital</vt:lpstr>
      <vt:lpstr>Rural Youth</vt:lpstr>
      <vt:lpstr>Definition of Rural Youth</vt:lpstr>
      <vt:lpstr>Engaging Rural Youth</vt:lpstr>
      <vt:lpstr>Continued…..</vt:lpstr>
      <vt:lpstr>Characteristics of youth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Youth</dc:title>
  <dc:creator>Mohammed Yaseen</dc:creator>
  <cp:lastModifiedBy>Mohammed Yaseen</cp:lastModifiedBy>
  <cp:revision>15</cp:revision>
  <dcterms:created xsi:type="dcterms:W3CDTF">2020-10-21T15:23:15Z</dcterms:created>
  <dcterms:modified xsi:type="dcterms:W3CDTF">2020-10-22T04:49:12Z</dcterms:modified>
</cp:coreProperties>
</file>