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46"/>
  </p:notesMasterIdLst>
  <p:handoutMasterIdLst>
    <p:handoutMasterId r:id="rId47"/>
  </p:handoutMasterIdLst>
  <p:sldIdLst>
    <p:sldId id="256" r:id="rId5"/>
    <p:sldId id="257" r:id="rId6"/>
    <p:sldId id="259" r:id="rId7"/>
    <p:sldId id="318" r:id="rId8"/>
    <p:sldId id="282" r:id="rId9"/>
    <p:sldId id="281" r:id="rId10"/>
    <p:sldId id="277" r:id="rId11"/>
    <p:sldId id="278" r:id="rId12"/>
    <p:sldId id="279" r:id="rId13"/>
    <p:sldId id="280" r:id="rId14"/>
    <p:sldId id="274" r:id="rId15"/>
    <p:sldId id="288" r:id="rId16"/>
    <p:sldId id="283" r:id="rId17"/>
    <p:sldId id="286" r:id="rId18"/>
    <p:sldId id="284" r:id="rId19"/>
    <p:sldId id="287" r:id="rId20"/>
    <p:sldId id="290" r:id="rId21"/>
    <p:sldId id="291" r:id="rId22"/>
    <p:sldId id="292" r:id="rId23"/>
    <p:sldId id="293" r:id="rId24"/>
    <p:sldId id="294" r:id="rId25"/>
    <p:sldId id="319" r:id="rId26"/>
    <p:sldId id="296" r:id="rId27"/>
    <p:sldId id="297" r:id="rId28"/>
    <p:sldId id="298" r:id="rId29"/>
    <p:sldId id="320" r:id="rId30"/>
    <p:sldId id="299" r:id="rId31"/>
    <p:sldId id="300" r:id="rId32"/>
    <p:sldId id="301" r:id="rId33"/>
    <p:sldId id="321" r:id="rId34"/>
    <p:sldId id="302" r:id="rId35"/>
    <p:sldId id="303" r:id="rId36"/>
    <p:sldId id="322" r:id="rId37"/>
    <p:sldId id="324" r:id="rId38"/>
    <p:sldId id="325" r:id="rId39"/>
    <p:sldId id="326" r:id="rId40"/>
    <p:sldId id="308" r:id="rId41"/>
    <p:sldId id="327" r:id="rId42"/>
    <p:sldId id="315" r:id="rId43"/>
    <p:sldId id="328" r:id="rId44"/>
    <p:sldId id="27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64" autoAdjust="0"/>
  </p:normalViewPr>
  <p:slideViewPr>
    <p:cSldViewPr snapToGrid="0">
      <p:cViewPr varScale="1">
        <p:scale>
          <a:sx n="66" d="100"/>
          <a:sy n="66" d="100"/>
        </p:scale>
        <p:origin x="816" y="60"/>
      </p:cViewPr>
      <p:guideLst/>
    </p:cSldViewPr>
  </p:slideViewPr>
  <p:outlineViewPr>
    <p:cViewPr>
      <p:scale>
        <a:sx n="33" d="100"/>
        <a:sy n="33" d="100"/>
      </p:scale>
      <p:origin x="0" y="-73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50" d="100"/>
          <a:sy n="50" d="100"/>
        </p:scale>
        <p:origin x="3403"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iconchunking_colorful5">
  <dgm:title val="iconchunking_colorful5"/>
  <dgm:desc val="iconchunking_colorful5"/>
  <dgm:catLst>
    <dgm:cat type="Other" pri="2"/>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bg1"/>
    </dgm:fillClrLst>
    <dgm:linClrLst meth="repeat">
      <a:schemeClr val="lt1">
        <a:alpha val="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A4241-EE9F-4C68-BBB9-DD3BF62CFD2C}" type="doc">
      <dgm:prSet loTypeId="urn:microsoft.com/office/officeart/2005/8/layout/default" loCatId="list" qsTypeId="urn:microsoft.com/office/officeart/2005/8/quickstyle/simple1" qsCatId="simple" csTypeId="urn:microsoft.com/office/officeart/2005/8/colors/iconchunking_colorful5" csCatId="other" phldr="1"/>
      <dgm:spPr/>
      <dgm:t>
        <a:bodyPr/>
        <a:lstStyle/>
        <a:p>
          <a:endParaRPr lang="en-US"/>
        </a:p>
      </dgm:t>
    </dgm:pt>
    <dgm:pt modelId="{D45006C0-BE4A-4241-836B-7474C80F7951}">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ZA" sz="1600" dirty="0" smtClean="0"/>
            <a:t>Definition</a:t>
          </a:r>
          <a:endParaRPr lang="en-US" sz="1600" dirty="0"/>
        </a:p>
      </dgm:t>
    </dgm:pt>
    <dgm:pt modelId="{9F731C56-B47A-42D6-8EA0-DBB0B42F3FFC}" type="parTrans" cxnId="{2A9D03A5-4247-442E-8B69-8BEB92FA9BF9}">
      <dgm:prSet/>
      <dgm:spPr/>
      <dgm:t>
        <a:bodyPr/>
        <a:lstStyle/>
        <a:p>
          <a:endParaRPr lang="en-US" sz="1800"/>
        </a:p>
      </dgm:t>
    </dgm:pt>
    <dgm:pt modelId="{02DAEB8F-FC83-4FE7-81E4-1B4837765E26}" type="sibTrans" cxnId="{2A9D03A5-4247-442E-8B69-8BEB92FA9BF9}">
      <dgm:prSet/>
      <dgm:spPr/>
      <dgm:t>
        <a:bodyPr/>
        <a:lstStyle/>
        <a:p>
          <a:endParaRPr lang="en-US" sz="1800"/>
        </a:p>
      </dgm:t>
    </dgm:pt>
    <dgm:pt modelId="{4532355A-FD3D-45D1-99A2-939D6C1E271B}">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ZA" sz="1600" dirty="0" smtClean="0"/>
            <a:t>Key Features</a:t>
          </a:r>
          <a:endParaRPr lang="en-US" sz="1600" dirty="0"/>
        </a:p>
      </dgm:t>
    </dgm:pt>
    <dgm:pt modelId="{5F3BEC9A-C51F-4A37-B9B0-3D1C45F15E8E}" type="parTrans" cxnId="{655F9657-ADEC-40AD-80F0-BD230721A6D3}">
      <dgm:prSet/>
      <dgm:spPr/>
      <dgm:t>
        <a:bodyPr/>
        <a:lstStyle/>
        <a:p>
          <a:endParaRPr lang="en-US" sz="1800"/>
        </a:p>
      </dgm:t>
    </dgm:pt>
    <dgm:pt modelId="{5933EFDC-CC22-45F0-A57B-0EC1BA4CC163}" type="sibTrans" cxnId="{655F9657-ADEC-40AD-80F0-BD230721A6D3}">
      <dgm:prSet/>
      <dgm:spPr/>
      <dgm:t>
        <a:bodyPr/>
        <a:lstStyle/>
        <a:p>
          <a:endParaRPr lang="en-US" sz="1800"/>
        </a:p>
      </dgm:t>
    </dgm:pt>
    <dgm:pt modelId="{2D041605-D130-4F3C-8F92-C56B5FF838E0}">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ZA" sz="1600" dirty="0" smtClean="0"/>
            <a:t>Spectrum</a:t>
          </a:r>
          <a:endParaRPr lang="en-US" sz="1600" dirty="0"/>
        </a:p>
      </dgm:t>
    </dgm:pt>
    <dgm:pt modelId="{A02BD9A2-1B6F-4470-BEA6-26501B67BD46}" type="parTrans" cxnId="{FA80CA08-AB6B-4BA6-B15D-CAC18571135B}">
      <dgm:prSet/>
      <dgm:spPr/>
      <dgm:t>
        <a:bodyPr/>
        <a:lstStyle/>
        <a:p>
          <a:endParaRPr lang="en-US" sz="1800"/>
        </a:p>
      </dgm:t>
    </dgm:pt>
    <dgm:pt modelId="{D3E31BAA-F23C-4DC7-95DA-223EF45E08C4}" type="sibTrans" cxnId="{FA80CA08-AB6B-4BA6-B15D-CAC18571135B}">
      <dgm:prSet/>
      <dgm:spPr/>
      <dgm:t>
        <a:bodyPr/>
        <a:lstStyle/>
        <a:p>
          <a:endParaRPr lang="en-US" sz="1800"/>
        </a:p>
      </dgm:t>
    </dgm:pt>
    <dgm:pt modelId="{F31307D0-03F7-4A37-B0C6-A026CC190CFB}">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ZA" sz="1600" dirty="0" smtClean="0"/>
            <a:t>Symptoms</a:t>
          </a:r>
          <a:endParaRPr lang="en-US" sz="1600" dirty="0"/>
        </a:p>
      </dgm:t>
    </dgm:pt>
    <dgm:pt modelId="{28471EBB-6EB2-4014-B057-BFF9D5D16453}" type="parTrans" cxnId="{BAA70A3C-6637-450C-AEC1-1D5B139FF02E}">
      <dgm:prSet/>
      <dgm:spPr/>
      <dgm:t>
        <a:bodyPr/>
        <a:lstStyle/>
        <a:p>
          <a:endParaRPr lang="en-US" sz="1800"/>
        </a:p>
      </dgm:t>
    </dgm:pt>
    <dgm:pt modelId="{DFEBF483-0FE4-435B-AE58-FDB9D9D20559}" type="sibTrans" cxnId="{BAA70A3C-6637-450C-AEC1-1D5B139FF02E}">
      <dgm:prSet/>
      <dgm:spPr/>
      <dgm:t>
        <a:bodyPr/>
        <a:lstStyle/>
        <a:p>
          <a:endParaRPr lang="en-US" sz="1800"/>
        </a:p>
      </dgm:t>
    </dgm:pt>
    <dgm:pt modelId="{DE1DEC01-7410-4A0C-866D-13447B244D15}">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ZA" sz="1600" dirty="0" err="1" smtClean="0"/>
            <a:t>Etiology</a:t>
          </a:r>
          <a:endParaRPr lang="en-US" sz="1600" dirty="0"/>
        </a:p>
      </dgm:t>
    </dgm:pt>
    <dgm:pt modelId="{224B0DED-2371-455E-859B-3B65E7C10E7F}" type="parTrans" cxnId="{D03B079E-0E1C-45D8-822C-E5812B81C33E}">
      <dgm:prSet/>
      <dgm:spPr/>
      <dgm:t>
        <a:bodyPr/>
        <a:lstStyle/>
        <a:p>
          <a:endParaRPr lang="en-US" sz="1800"/>
        </a:p>
      </dgm:t>
    </dgm:pt>
    <dgm:pt modelId="{FD4A17E1-B4B1-4914-AC3B-0636C9451B67}" type="sibTrans" cxnId="{D03B079E-0E1C-45D8-822C-E5812B81C33E}">
      <dgm:prSet/>
      <dgm:spPr/>
      <dgm:t>
        <a:bodyPr/>
        <a:lstStyle/>
        <a:p>
          <a:endParaRPr lang="en-US" sz="1800"/>
        </a:p>
      </dgm:t>
    </dgm:pt>
    <dgm:pt modelId="{9C2668A2-ABD4-49DD-AAD3-45B582912C95}">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ZA" sz="1600" dirty="0" err="1" smtClean="0"/>
            <a:t>Patho</a:t>
          </a:r>
          <a:r>
            <a:rPr lang="en-ZA" sz="1600" dirty="0" smtClean="0"/>
            <a:t>-physiology</a:t>
          </a:r>
          <a:endParaRPr lang="en-US" sz="1600" dirty="0"/>
        </a:p>
      </dgm:t>
    </dgm:pt>
    <dgm:pt modelId="{EA37AD97-5AE3-4878-821D-A5CEC7C85486}" type="parTrans" cxnId="{66FAF4FD-C210-4587-BD1F-75D5EE333DFC}">
      <dgm:prSet/>
      <dgm:spPr/>
      <dgm:t>
        <a:bodyPr/>
        <a:lstStyle/>
        <a:p>
          <a:endParaRPr lang="en-US" sz="1800"/>
        </a:p>
      </dgm:t>
    </dgm:pt>
    <dgm:pt modelId="{4C1996EB-C5AD-4A2C-A871-D6C0AF1E06EA}" type="sibTrans" cxnId="{66FAF4FD-C210-4587-BD1F-75D5EE333DFC}">
      <dgm:prSet/>
      <dgm:spPr/>
      <dgm:t>
        <a:bodyPr/>
        <a:lstStyle/>
        <a:p>
          <a:endParaRPr lang="en-US" sz="1800"/>
        </a:p>
      </dgm:t>
    </dgm:pt>
    <dgm:pt modelId="{AB08B6C4-C1A1-4F07-B933-7690AED763D5}">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ZA" sz="1600" dirty="0" smtClean="0"/>
            <a:t>Dopaminergic pathways</a:t>
          </a:r>
          <a:endParaRPr lang="en-US" sz="1600" dirty="0"/>
        </a:p>
      </dgm:t>
    </dgm:pt>
    <dgm:pt modelId="{C5CBBCFB-412A-42FD-8DC1-EAA924576B76}" type="parTrans" cxnId="{23A15179-0F1B-4407-99F0-2E855A3C0D8D}">
      <dgm:prSet/>
      <dgm:spPr/>
      <dgm:t>
        <a:bodyPr/>
        <a:lstStyle/>
        <a:p>
          <a:endParaRPr lang="en-US" sz="1800"/>
        </a:p>
      </dgm:t>
    </dgm:pt>
    <dgm:pt modelId="{8ECADA81-32AF-45E5-B4BC-4E6B50042093}" type="sibTrans" cxnId="{23A15179-0F1B-4407-99F0-2E855A3C0D8D}">
      <dgm:prSet/>
      <dgm:spPr/>
      <dgm:t>
        <a:bodyPr/>
        <a:lstStyle/>
        <a:p>
          <a:endParaRPr lang="en-US" sz="1800"/>
        </a:p>
      </dgm:t>
    </dgm:pt>
    <dgm:pt modelId="{43882873-2290-45C3-A8A5-E5A0D9E79B76}">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ZA" sz="1600" dirty="0" smtClean="0"/>
            <a:t>Animal Models</a:t>
          </a:r>
          <a:endParaRPr lang="en-US" sz="1600" dirty="0"/>
        </a:p>
      </dgm:t>
    </dgm:pt>
    <dgm:pt modelId="{03B4DEBB-5A4C-49BA-B1B3-3B1515F106AA}" type="parTrans" cxnId="{CD28AF9D-5C93-4278-BDBC-33BAADD06B27}">
      <dgm:prSet/>
      <dgm:spPr/>
      <dgm:t>
        <a:bodyPr/>
        <a:lstStyle/>
        <a:p>
          <a:endParaRPr lang="en-US" sz="1800"/>
        </a:p>
      </dgm:t>
    </dgm:pt>
    <dgm:pt modelId="{B9F7A866-A325-4425-9BFB-4A9FD4B8BDA4}" type="sibTrans" cxnId="{CD28AF9D-5C93-4278-BDBC-33BAADD06B27}">
      <dgm:prSet/>
      <dgm:spPr/>
      <dgm:t>
        <a:bodyPr/>
        <a:lstStyle/>
        <a:p>
          <a:endParaRPr lang="en-US" sz="1800"/>
        </a:p>
      </dgm:t>
    </dgm:pt>
    <dgm:pt modelId="{05CD8E73-8452-4398-BAC8-C71A5E25DFE8}">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ZA" sz="1600" dirty="0" smtClean="0"/>
            <a:t>Key features of Animal Model</a:t>
          </a:r>
          <a:endParaRPr lang="en-US" sz="1600" dirty="0"/>
        </a:p>
      </dgm:t>
    </dgm:pt>
    <dgm:pt modelId="{172520D0-8FE3-4DB9-A431-1602B6CD62FC}" type="parTrans" cxnId="{6E615F50-D79B-46E0-8F93-A00B4597CA83}">
      <dgm:prSet/>
      <dgm:spPr/>
      <dgm:t>
        <a:bodyPr/>
        <a:lstStyle/>
        <a:p>
          <a:endParaRPr lang="en-US" sz="1800"/>
        </a:p>
      </dgm:t>
    </dgm:pt>
    <dgm:pt modelId="{687F1261-C31D-41A4-82CE-D857803949F3}" type="sibTrans" cxnId="{6E615F50-D79B-46E0-8F93-A00B4597CA83}">
      <dgm:prSet/>
      <dgm:spPr/>
      <dgm:t>
        <a:bodyPr/>
        <a:lstStyle/>
        <a:p>
          <a:endParaRPr lang="en-US" sz="1800"/>
        </a:p>
      </dgm:t>
    </dgm:pt>
    <dgm:pt modelId="{9125CB10-0F13-4C17-8720-79EC3F836289}">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ZA" sz="1600" dirty="0" smtClean="0"/>
            <a:t>Amphetamine Models</a:t>
          </a:r>
          <a:endParaRPr lang="en-US" sz="1600" dirty="0"/>
        </a:p>
      </dgm:t>
    </dgm:pt>
    <dgm:pt modelId="{C0D0C6DB-F714-425C-A5E2-AC72E6635239}" type="parTrans" cxnId="{A7A10AF9-77BF-45E2-9067-0A2B21CE3328}">
      <dgm:prSet/>
      <dgm:spPr/>
      <dgm:t>
        <a:bodyPr/>
        <a:lstStyle/>
        <a:p>
          <a:endParaRPr lang="en-US" sz="1800"/>
        </a:p>
      </dgm:t>
    </dgm:pt>
    <dgm:pt modelId="{22C74B84-B6FD-4ECA-A560-E11FD8C1DDB5}" type="sibTrans" cxnId="{A7A10AF9-77BF-45E2-9067-0A2B21CE3328}">
      <dgm:prSet/>
      <dgm:spPr/>
      <dgm:t>
        <a:bodyPr/>
        <a:lstStyle/>
        <a:p>
          <a:endParaRPr lang="en-US" sz="1800"/>
        </a:p>
      </dgm:t>
    </dgm:pt>
    <dgm:pt modelId="{9EC14822-EFEB-45EE-A48B-F1AA45BA6B81}">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ZA" sz="1600" dirty="0" smtClean="0"/>
            <a:t>Phencyclidine Models</a:t>
          </a:r>
          <a:endParaRPr lang="en-US" sz="1600" dirty="0"/>
        </a:p>
      </dgm:t>
    </dgm:pt>
    <dgm:pt modelId="{B08117A6-B444-495B-BE8A-57904322646B}" type="parTrans" cxnId="{D2E8830B-9B01-408A-897E-3AF0D3FC0537}">
      <dgm:prSet/>
      <dgm:spPr/>
      <dgm:t>
        <a:bodyPr/>
        <a:lstStyle/>
        <a:p>
          <a:endParaRPr lang="en-US" sz="1800"/>
        </a:p>
      </dgm:t>
    </dgm:pt>
    <dgm:pt modelId="{B9AC4672-4E30-494A-B400-58D484A907B5}" type="sibTrans" cxnId="{D2E8830B-9B01-408A-897E-3AF0D3FC0537}">
      <dgm:prSet/>
      <dgm:spPr/>
      <dgm:t>
        <a:bodyPr/>
        <a:lstStyle/>
        <a:p>
          <a:endParaRPr lang="en-US" sz="1800"/>
        </a:p>
      </dgm:t>
    </dgm:pt>
    <dgm:pt modelId="{4C8B7AB4-12B2-43EB-A96F-9759E5466A47}">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ZA" sz="1600" dirty="0" smtClean="0"/>
            <a:t>Behavioural Tests</a:t>
          </a:r>
          <a:endParaRPr lang="en-US" sz="1600" dirty="0"/>
        </a:p>
      </dgm:t>
    </dgm:pt>
    <dgm:pt modelId="{0214A72A-8783-485F-8F34-0E5C9E795B67}" type="parTrans" cxnId="{69722127-DC96-43B1-8ABC-02C8882E5761}">
      <dgm:prSet/>
      <dgm:spPr/>
      <dgm:t>
        <a:bodyPr/>
        <a:lstStyle/>
        <a:p>
          <a:endParaRPr lang="en-US" sz="1800"/>
        </a:p>
      </dgm:t>
    </dgm:pt>
    <dgm:pt modelId="{C1F0B1DB-3FC1-448A-98A9-5AD977983752}" type="sibTrans" cxnId="{69722127-DC96-43B1-8ABC-02C8882E5761}">
      <dgm:prSet/>
      <dgm:spPr/>
      <dgm:t>
        <a:bodyPr/>
        <a:lstStyle/>
        <a:p>
          <a:endParaRPr lang="en-US" sz="1800"/>
        </a:p>
      </dgm:t>
    </dgm:pt>
    <dgm:pt modelId="{530DE640-0EC6-469B-8EE7-EF3E6F987663}">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r>
            <a:rPr lang="en-ZA" sz="1600" dirty="0" smtClean="0"/>
            <a:t>Bibliography</a:t>
          </a:r>
          <a:endParaRPr lang="en-US" sz="1600" dirty="0"/>
        </a:p>
      </dgm:t>
    </dgm:pt>
    <dgm:pt modelId="{E8CFCC41-4255-4CD4-B944-4A97551754A9}" type="parTrans" cxnId="{68064998-7DF5-428D-89F6-7F76073984B5}">
      <dgm:prSet/>
      <dgm:spPr/>
      <dgm:t>
        <a:bodyPr/>
        <a:lstStyle/>
        <a:p>
          <a:endParaRPr lang="en-US" sz="1800"/>
        </a:p>
      </dgm:t>
    </dgm:pt>
    <dgm:pt modelId="{3F7A293A-A7A8-4D43-938A-D453B947AAA3}" type="sibTrans" cxnId="{68064998-7DF5-428D-89F6-7F76073984B5}">
      <dgm:prSet/>
      <dgm:spPr/>
      <dgm:t>
        <a:bodyPr/>
        <a:lstStyle/>
        <a:p>
          <a:endParaRPr lang="en-US" sz="1800"/>
        </a:p>
      </dgm:t>
    </dgm:pt>
    <dgm:pt modelId="{0E8F2440-72A2-4149-94E8-878B08D8CB88}" type="pres">
      <dgm:prSet presAssocID="{A70A4241-EE9F-4C68-BBB9-DD3BF62CFD2C}" presName="diagram" presStyleCnt="0">
        <dgm:presLayoutVars>
          <dgm:dir/>
          <dgm:resizeHandles val="exact"/>
        </dgm:presLayoutVars>
      </dgm:prSet>
      <dgm:spPr/>
      <dgm:t>
        <a:bodyPr/>
        <a:lstStyle/>
        <a:p>
          <a:endParaRPr lang="en-US"/>
        </a:p>
      </dgm:t>
    </dgm:pt>
    <dgm:pt modelId="{67E3A498-0445-49A4-B03D-C267891E6F87}" type="pres">
      <dgm:prSet presAssocID="{D45006C0-BE4A-4241-836B-7474C80F7951}" presName="node" presStyleLbl="node1" presStyleIdx="0" presStyleCnt="13">
        <dgm:presLayoutVars>
          <dgm:bulletEnabled val="1"/>
        </dgm:presLayoutVars>
      </dgm:prSet>
      <dgm:spPr/>
      <dgm:t>
        <a:bodyPr/>
        <a:lstStyle/>
        <a:p>
          <a:endParaRPr lang="en-US"/>
        </a:p>
      </dgm:t>
    </dgm:pt>
    <dgm:pt modelId="{F7D1E235-E20D-4B65-959F-1F8D5F22C3CE}" type="pres">
      <dgm:prSet presAssocID="{02DAEB8F-FC83-4FE7-81E4-1B4837765E26}" presName="sibTrans" presStyleCnt="0"/>
      <dgm:spPr/>
    </dgm:pt>
    <dgm:pt modelId="{5B4E3E5D-A04A-4042-A7BA-C6B4BD588134}" type="pres">
      <dgm:prSet presAssocID="{4532355A-FD3D-45D1-99A2-939D6C1E271B}" presName="node" presStyleLbl="node1" presStyleIdx="1" presStyleCnt="13">
        <dgm:presLayoutVars>
          <dgm:bulletEnabled val="1"/>
        </dgm:presLayoutVars>
      </dgm:prSet>
      <dgm:spPr/>
      <dgm:t>
        <a:bodyPr/>
        <a:lstStyle/>
        <a:p>
          <a:endParaRPr lang="en-US"/>
        </a:p>
      </dgm:t>
    </dgm:pt>
    <dgm:pt modelId="{817AE9D2-C666-4449-9BB4-67827318FDB6}" type="pres">
      <dgm:prSet presAssocID="{5933EFDC-CC22-45F0-A57B-0EC1BA4CC163}" presName="sibTrans" presStyleCnt="0"/>
      <dgm:spPr/>
    </dgm:pt>
    <dgm:pt modelId="{F71633FD-AE75-4037-94F6-2802A8288F46}" type="pres">
      <dgm:prSet presAssocID="{2D041605-D130-4F3C-8F92-C56B5FF838E0}" presName="node" presStyleLbl="node1" presStyleIdx="2" presStyleCnt="13">
        <dgm:presLayoutVars>
          <dgm:bulletEnabled val="1"/>
        </dgm:presLayoutVars>
      </dgm:prSet>
      <dgm:spPr/>
      <dgm:t>
        <a:bodyPr/>
        <a:lstStyle/>
        <a:p>
          <a:endParaRPr lang="en-US"/>
        </a:p>
      </dgm:t>
    </dgm:pt>
    <dgm:pt modelId="{E64DFDC1-1A65-4E48-A193-CB9C6FF99446}" type="pres">
      <dgm:prSet presAssocID="{D3E31BAA-F23C-4DC7-95DA-223EF45E08C4}" presName="sibTrans" presStyleCnt="0"/>
      <dgm:spPr/>
    </dgm:pt>
    <dgm:pt modelId="{DD7AA83D-2996-4B38-83D0-AABB9D42B005}" type="pres">
      <dgm:prSet presAssocID="{F31307D0-03F7-4A37-B0C6-A026CC190CFB}" presName="node" presStyleLbl="node1" presStyleIdx="3" presStyleCnt="13">
        <dgm:presLayoutVars>
          <dgm:bulletEnabled val="1"/>
        </dgm:presLayoutVars>
      </dgm:prSet>
      <dgm:spPr/>
      <dgm:t>
        <a:bodyPr/>
        <a:lstStyle/>
        <a:p>
          <a:endParaRPr lang="en-US"/>
        </a:p>
      </dgm:t>
    </dgm:pt>
    <dgm:pt modelId="{47A8D821-7FA0-4694-8884-E92A15AD2D6E}" type="pres">
      <dgm:prSet presAssocID="{DFEBF483-0FE4-435B-AE58-FDB9D9D20559}" presName="sibTrans" presStyleCnt="0"/>
      <dgm:spPr/>
    </dgm:pt>
    <dgm:pt modelId="{E3C01043-6303-47BF-AFF1-D97DE3A2D288}" type="pres">
      <dgm:prSet presAssocID="{DE1DEC01-7410-4A0C-866D-13447B244D15}" presName="node" presStyleLbl="node1" presStyleIdx="4" presStyleCnt="13">
        <dgm:presLayoutVars>
          <dgm:bulletEnabled val="1"/>
        </dgm:presLayoutVars>
      </dgm:prSet>
      <dgm:spPr/>
      <dgm:t>
        <a:bodyPr/>
        <a:lstStyle/>
        <a:p>
          <a:endParaRPr lang="en-US"/>
        </a:p>
      </dgm:t>
    </dgm:pt>
    <dgm:pt modelId="{EE332A95-2E92-4B32-9DEF-298576A2AB65}" type="pres">
      <dgm:prSet presAssocID="{FD4A17E1-B4B1-4914-AC3B-0636C9451B67}" presName="sibTrans" presStyleCnt="0"/>
      <dgm:spPr/>
    </dgm:pt>
    <dgm:pt modelId="{F5013B2B-7497-4AC5-9205-0399B41370C7}" type="pres">
      <dgm:prSet presAssocID="{9C2668A2-ABD4-49DD-AAD3-45B582912C95}" presName="node" presStyleLbl="node1" presStyleIdx="5" presStyleCnt="13">
        <dgm:presLayoutVars>
          <dgm:bulletEnabled val="1"/>
        </dgm:presLayoutVars>
      </dgm:prSet>
      <dgm:spPr/>
      <dgm:t>
        <a:bodyPr/>
        <a:lstStyle/>
        <a:p>
          <a:endParaRPr lang="en-US"/>
        </a:p>
      </dgm:t>
    </dgm:pt>
    <dgm:pt modelId="{4C269A00-A94E-42A6-9E12-820F11570139}" type="pres">
      <dgm:prSet presAssocID="{4C1996EB-C5AD-4A2C-A871-D6C0AF1E06EA}" presName="sibTrans" presStyleCnt="0"/>
      <dgm:spPr/>
    </dgm:pt>
    <dgm:pt modelId="{283F1108-32B6-4B6C-B372-E54A46555181}" type="pres">
      <dgm:prSet presAssocID="{AB08B6C4-C1A1-4F07-B933-7690AED763D5}" presName="node" presStyleLbl="node1" presStyleIdx="6" presStyleCnt="13">
        <dgm:presLayoutVars>
          <dgm:bulletEnabled val="1"/>
        </dgm:presLayoutVars>
      </dgm:prSet>
      <dgm:spPr/>
      <dgm:t>
        <a:bodyPr/>
        <a:lstStyle/>
        <a:p>
          <a:endParaRPr lang="en-US"/>
        </a:p>
      </dgm:t>
    </dgm:pt>
    <dgm:pt modelId="{316F8CF5-3AA6-4663-9974-C230CA39B64D}" type="pres">
      <dgm:prSet presAssocID="{8ECADA81-32AF-45E5-B4BC-4E6B50042093}" presName="sibTrans" presStyleCnt="0"/>
      <dgm:spPr/>
    </dgm:pt>
    <dgm:pt modelId="{9AAC415C-C477-485A-BCFA-F832D43000C6}" type="pres">
      <dgm:prSet presAssocID="{43882873-2290-45C3-A8A5-E5A0D9E79B76}" presName="node" presStyleLbl="node1" presStyleIdx="7" presStyleCnt="13">
        <dgm:presLayoutVars>
          <dgm:bulletEnabled val="1"/>
        </dgm:presLayoutVars>
      </dgm:prSet>
      <dgm:spPr/>
      <dgm:t>
        <a:bodyPr/>
        <a:lstStyle/>
        <a:p>
          <a:endParaRPr lang="en-US"/>
        </a:p>
      </dgm:t>
    </dgm:pt>
    <dgm:pt modelId="{5C1CBB38-D43C-4F0E-B987-469869F54E89}" type="pres">
      <dgm:prSet presAssocID="{B9F7A866-A325-4425-9BFB-4A9FD4B8BDA4}" presName="sibTrans" presStyleCnt="0"/>
      <dgm:spPr/>
    </dgm:pt>
    <dgm:pt modelId="{3A79A869-9D23-414E-952F-2205B55CB228}" type="pres">
      <dgm:prSet presAssocID="{05CD8E73-8452-4398-BAC8-C71A5E25DFE8}" presName="node" presStyleLbl="node1" presStyleIdx="8" presStyleCnt="13">
        <dgm:presLayoutVars>
          <dgm:bulletEnabled val="1"/>
        </dgm:presLayoutVars>
      </dgm:prSet>
      <dgm:spPr/>
      <dgm:t>
        <a:bodyPr/>
        <a:lstStyle/>
        <a:p>
          <a:endParaRPr lang="en-US"/>
        </a:p>
      </dgm:t>
    </dgm:pt>
    <dgm:pt modelId="{87327021-AFBA-4FAF-BD08-F56D13240297}" type="pres">
      <dgm:prSet presAssocID="{687F1261-C31D-41A4-82CE-D857803949F3}" presName="sibTrans" presStyleCnt="0"/>
      <dgm:spPr/>
    </dgm:pt>
    <dgm:pt modelId="{317492CB-39D3-48AF-93B8-64B3F1373FC0}" type="pres">
      <dgm:prSet presAssocID="{9125CB10-0F13-4C17-8720-79EC3F836289}" presName="node" presStyleLbl="node1" presStyleIdx="9" presStyleCnt="13">
        <dgm:presLayoutVars>
          <dgm:bulletEnabled val="1"/>
        </dgm:presLayoutVars>
      </dgm:prSet>
      <dgm:spPr/>
      <dgm:t>
        <a:bodyPr/>
        <a:lstStyle/>
        <a:p>
          <a:endParaRPr lang="en-US"/>
        </a:p>
      </dgm:t>
    </dgm:pt>
    <dgm:pt modelId="{FC388562-221C-429D-861B-5A5D6BB9F28D}" type="pres">
      <dgm:prSet presAssocID="{22C74B84-B6FD-4ECA-A560-E11FD8C1DDB5}" presName="sibTrans" presStyleCnt="0"/>
      <dgm:spPr/>
    </dgm:pt>
    <dgm:pt modelId="{70EE1FA3-A428-4C86-911C-9338B756BE7F}" type="pres">
      <dgm:prSet presAssocID="{9EC14822-EFEB-45EE-A48B-F1AA45BA6B81}" presName="node" presStyleLbl="node1" presStyleIdx="10" presStyleCnt="13">
        <dgm:presLayoutVars>
          <dgm:bulletEnabled val="1"/>
        </dgm:presLayoutVars>
      </dgm:prSet>
      <dgm:spPr/>
      <dgm:t>
        <a:bodyPr/>
        <a:lstStyle/>
        <a:p>
          <a:endParaRPr lang="en-US"/>
        </a:p>
      </dgm:t>
    </dgm:pt>
    <dgm:pt modelId="{60CCB826-26C6-4767-B4C1-55515C4B9796}" type="pres">
      <dgm:prSet presAssocID="{B9AC4672-4E30-494A-B400-58D484A907B5}" presName="sibTrans" presStyleCnt="0"/>
      <dgm:spPr/>
    </dgm:pt>
    <dgm:pt modelId="{A3265AA2-97BA-4B4A-9396-F0EBA21654B1}" type="pres">
      <dgm:prSet presAssocID="{4C8B7AB4-12B2-43EB-A96F-9759E5466A47}" presName="node" presStyleLbl="node1" presStyleIdx="11" presStyleCnt="13">
        <dgm:presLayoutVars>
          <dgm:bulletEnabled val="1"/>
        </dgm:presLayoutVars>
      </dgm:prSet>
      <dgm:spPr/>
      <dgm:t>
        <a:bodyPr/>
        <a:lstStyle/>
        <a:p>
          <a:endParaRPr lang="en-US"/>
        </a:p>
      </dgm:t>
    </dgm:pt>
    <dgm:pt modelId="{C49DACF8-AFFA-406B-8F51-BEC784ADE997}" type="pres">
      <dgm:prSet presAssocID="{C1F0B1DB-3FC1-448A-98A9-5AD977983752}" presName="sibTrans" presStyleCnt="0"/>
      <dgm:spPr/>
    </dgm:pt>
    <dgm:pt modelId="{9EF34CA7-43CB-4B28-A890-F706D82F4159}" type="pres">
      <dgm:prSet presAssocID="{530DE640-0EC6-469B-8EE7-EF3E6F987663}" presName="node" presStyleLbl="node1" presStyleIdx="12" presStyleCnt="13">
        <dgm:presLayoutVars>
          <dgm:bulletEnabled val="1"/>
        </dgm:presLayoutVars>
      </dgm:prSet>
      <dgm:spPr/>
      <dgm:t>
        <a:bodyPr/>
        <a:lstStyle/>
        <a:p>
          <a:endParaRPr lang="en-US"/>
        </a:p>
      </dgm:t>
    </dgm:pt>
  </dgm:ptLst>
  <dgm:cxnLst>
    <dgm:cxn modelId="{ECE02AA9-ACEF-48AE-A3F1-584ADE56124E}" type="presOf" srcId="{DE1DEC01-7410-4A0C-866D-13447B244D15}" destId="{E3C01043-6303-47BF-AFF1-D97DE3A2D288}" srcOrd="0" destOrd="0" presId="urn:microsoft.com/office/officeart/2005/8/layout/default"/>
    <dgm:cxn modelId="{FA80CA08-AB6B-4BA6-B15D-CAC18571135B}" srcId="{A70A4241-EE9F-4C68-BBB9-DD3BF62CFD2C}" destId="{2D041605-D130-4F3C-8F92-C56B5FF838E0}" srcOrd="2" destOrd="0" parTransId="{A02BD9A2-1B6F-4470-BEA6-26501B67BD46}" sibTransId="{D3E31BAA-F23C-4DC7-95DA-223EF45E08C4}"/>
    <dgm:cxn modelId="{2A9D03A5-4247-442E-8B69-8BEB92FA9BF9}" srcId="{A70A4241-EE9F-4C68-BBB9-DD3BF62CFD2C}" destId="{D45006C0-BE4A-4241-836B-7474C80F7951}" srcOrd="0" destOrd="0" parTransId="{9F731C56-B47A-42D6-8EA0-DBB0B42F3FFC}" sibTransId="{02DAEB8F-FC83-4FE7-81E4-1B4837765E26}"/>
    <dgm:cxn modelId="{1B5C8C60-6DEA-45C8-803A-BDEE3823073F}" type="presOf" srcId="{9C2668A2-ABD4-49DD-AAD3-45B582912C95}" destId="{F5013B2B-7497-4AC5-9205-0399B41370C7}" srcOrd="0" destOrd="0" presId="urn:microsoft.com/office/officeart/2005/8/layout/default"/>
    <dgm:cxn modelId="{69722127-DC96-43B1-8ABC-02C8882E5761}" srcId="{A70A4241-EE9F-4C68-BBB9-DD3BF62CFD2C}" destId="{4C8B7AB4-12B2-43EB-A96F-9759E5466A47}" srcOrd="11" destOrd="0" parTransId="{0214A72A-8783-485F-8F34-0E5C9E795B67}" sibTransId="{C1F0B1DB-3FC1-448A-98A9-5AD977983752}"/>
    <dgm:cxn modelId="{3A35438A-72B5-4475-A584-FE4B812277FA}" type="presOf" srcId="{530DE640-0EC6-469B-8EE7-EF3E6F987663}" destId="{9EF34CA7-43CB-4B28-A890-F706D82F4159}" srcOrd="0" destOrd="0" presId="urn:microsoft.com/office/officeart/2005/8/layout/default"/>
    <dgm:cxn modelId="{23A15179-0F1B-4407-99F0-2E855A3C0D8D}" srcId="{A70A4241-EE9F-4C68-BBB9-DD3BF62CFD2C}" destId="{AB08B6C4-C1A1-4F07-B933-7690AED763D5}" srcOrd="6" destOrd="0" parTransId="{C5CBBCFB-412A-42FD-8DC1-EAA924576B76}" sibTransId="{8ECADA81-32AF-45E5-B4BC-4E6B50042093}"/>
    <dgm:cxn modelId="{66FAF4FD-C210-4587-BD1F-75D5EE333DFC}" srcId="{A70A4241-EE9F-4C68-BBB9-DD3BF62CFD2C}" destId="{9C2668A2-ABD4-49DD-AAD3-45B582912C95}" srcOrd="5" destOrd="0" parTransId="{EA37AD97-5AE3-4878-821D-A5CEC7C85486}" sibTransId="{4C1996EB-C5AD-4A2C-A871-D6C0AF1E06EA}"/>
    <dgm:cxn modelId="{C83F6AD5-B0A1-4F3C-825A-6CAA99E2443A}" type="presOf" srcId="{A70A4241-EE9F-4C68-BBB9-DD3BF62CFD2C}" destId="{0E8F2440-72A2-4149-94E8-878B08D8CB88}" srcOrd="0" destOrd="0" presId="urn:microsoft.com/office/officeart/2005/8/layout/default"/>
    <dgm:cxn modelId="{0DE15957-C9D2-4EDB-A002-3C31DC6C9244}" type="presOf" srcId="{9EC14822-EFEB-45EE-A48B-F1AA45BA6B81}" destId="{70EE1FA3-A428-4C86-911C-9338B756BE7F}" srcOrd="0" destOrd="0" presId="urn:microsoft.com/office/officeart/2005/8/layout/default"/>
    <dgm:cxn modelId="{94F67316-F0FD-4A53-86F5-9533193A61EF}" type="presOf" srcId="{D45006C0-BE4A-4241-836B-7474C80F7951}" destId="{67E3A498-0445-49A4-B03D-C267891E6F87}" srcOrd="0" destOrd="0" presId="urn:microsoft.com/office/officeart/2005/8/layout/default"/>
    <dgm:cxn modelId="{CD28AF9D-5C93-4278-BDBC-33BAADD06B27}" srcId="{A70A4241-EE9F-4C68-BBB9-DD3BF62CFD2C}" destId="{43882873-2290-45C3-A8A5-E5A0D9E79B76}" srcOrd="7" destOrd="0" parTransId="{03B4DEBB-5A4C-49BA-B1B3-3B1515F106AA}" sibTransId="{B9F7A866-A325-4425-9BFB-4A9FD4B8BDA4}"/>
    <dgm:cxn modelId="{80D20307-60B8-413A-B2E6-3435F7139CBA}" type="presOf" srcId="{4C8B7AB4-12B2-43EB-A96F-9759E5466A47}" destId="{A3265AA2-97BA-4B4A-9396-F0EBA21654B1}" srcOrd="0" destOrd="0" presId="urn:microsoft.com/office/officeart/2005/8/layout/default"/>
    <dgm:cxn modelId="{E17018AB-A5F8-4722-AA5A-1AFA625E5646}" type="presOf" srcId="{9125CB10-0F13-4C17-8720-79EC3F836289}" destId="{317492CB-39D3-48AF-93B8-64B3F1373FC0}" srcOrd="0" destOrd="0" presId="urn:microsoft.com/office/officeart/2005/8/layout/default"/>
    <dgm:cxn modelId="{2B5C8926-7F0E-4BFB-8715-09D0A688035F}" type="presOf" srcId="{4532355A-FD3D-45D1-99A2-939D6C1E271B}" destId="{5B4E3E5D-A04A-4042-A7BA-C6B4BD588134}" srcOrd="0" destOrd="0" presId="urn:microsoft.com/office/officeart/2005/8/layout/default"/>
    <dgm:cxn modelId="{68064998-7DF5-428D-89F6-7F76073984B5}" srcId="{A70A4241-EE9F-4C68-BBB9-DD3BF62CFD2C}" destId="{530DE640-0EC6-469B-8EE7-EF3E6F987663}" srcOrd="12" destOrd="0" parTransId="{E8CFCC41-4255-4CD4-B944-4A97551754A9}" sibTransId="{3F7A293A-A7A8-4D43-938A-D453B947AAA3}"/>
    <dgm:cxn modelId="{655F9657-ADEC-40AD-80F0-BD230721A6D3}" srcId="{A70A4241-EE9F-4C68-BBB9-DD3BF62CFD2C}" destId="{4532355A-FD3D-45D1-99A2-939D6C1E271B}" srcOrd="1" destOrd="0" parTransId="{5F3BEC9A-C51F-4A37-B9B0-3D1C45F15E8E}" sibTransId="{5933EFDC-CC22-45F0-A57B-0EC1BA4CC163}"/>
    <dgm:cxn modelId="{6E615F50-D79B-46E0-8F93-A00B4597CA83}" srcId="{A70A4241-EE9F-4C68-BBB9-DD3BF62CFD2C}" destId="{05CD8E73-8452-4398-BAC8-C71A5E25DFE8}" srcOrd="8" destOrd="0" parTransId="{172520D0-8FE3-4DB9-A431-1602B6CD62FC}" sibTransId="{687F1261-C31D-41A4-82CE-D857803949F3}"/>
    <dgm:cxn modelId="{2D40000C-82F6-456C-B070-A708D944BAFF}" type="presOf" srcId="{F31307D0-03F7-4A37-B0C6-A026CC190CFB}" destId="{DD7AA83D-2996-4B38-83D0-AABB9D42B005}" srcOrd="0" destOrd="0" presId="urn:microsoft.com/office/officeart/2005/8/layout/default"/>
    <dgm:cxn modelId="{17B2F30C-8F4E-42C3-B621-3839E029A6D4}" type="presOf" srcId="{AB08B6C4-C1A1-4F07-B933-7690AED763D5}" destId="{283F1108-32B6-4B6C-B372-E54A46555181}" srcOrd="0" destOrd="0" presId="urn:microsoft.com/office/officeart/2005/8/layout/default"/>
    <dgm:cxn modelId="{10E222B0-8A60-4D45-81B2-8BAA63B5DF4F}" type="presOf" srcId="{43882873-2290-45C3-A8A5-E5A0D9E79B76}" destId="{9AAC415C-C477-485A-BCFA-F832D43000C6}" srcOrd="0" destOrd="0" presId="urn:microsoft.com/office/officeart/2005/8/layout/default"/>
    <dgm:cxn modelId="{31D0263E-C0D1-4A17-B893-C9219811113A}" type="presOf" srcId="{05CD8E73-8452-4398-BAC8-C71A5E25DFE8}" destId="{3A79A869-9D23-414E-952F-2205B55CB228}" srcOrd="0" destOrd="0" presId="urn:microsoft.com/office/officeart/2005/8/layout/default"/>
    <dgm:cxn modelId="{9242D723-DA7A-4C78-BA97-0DEE060AFBC3}" type="presOf" srcId="{2D041605-D130-4F3C-8F92-C56B5FF838E0}" destId="{F71633FD-AE75-4037-94F6-2802A8288F46}" srcOrd="0" destOrd="0" presId="urn:microsoft.com/office/officeart/2005/8/layout/default"/>
    <dgm:cxn modelId="{A7A10AF9-77BF-45E2-9067-0A2B21CE3328}" srcId="{A70A4241-EE9F-4C68-BBB9-DD3BF62CFD2C}" destId="{9125CB10-0F13-4C17-8720-79EC3F836289}" srcOrd="9" destOrd="0" parTransId="{C0D0C6DB-F714-425C-A5E2-AC72E6635239}" sibTransId="{22C74B84-B6FD-4ECA-A560-E11FD8C1DDB5}"/>
    <dgm:cxn modelId="{D2E8830B-9B01-408A-897E-3AF0D3FC0537}" srcId="{A70A4241-EE9F-4C68-BBB9-DD3BF62CFD2C}" destId="{9EC14822-EFEB-45EE-A48B-F1AA45BA6B81}" srcOrd="10" destOrd="0" parTransId="{B08117A6-B444-495B-BE8A-57904322646B}" sibTransId="{B9AC4672-4E30-494A-B400-58D484A907B5}"/>
    <dgm:cxn modelId="{D03B079E-0E1C-45D8-822C-E5812B81C33E}" srcId="{A70A4241-EE9F-4C68-BBB9-DD3BF62CFD2C}" destId="{DE1DEC01-7410-4A0C-866D-13447B244D15}" srcOrd="4" destOrd="0" parTransId="{224B0DED-2371-455E-859B-3B65E7C10E7F}" sibTransId="{FD4A17E1-B4B1-4914-AC3B-0636C9451B67}"/>
    <dgm:cxn modelId="{BAA70A3C-6637-450C-AEC1-1D5B139FF02E}" srcId="{A70A4241-EE9F-4C68-BBB9-DD3BF62CFD2C}" destId="{F31307D0-03F7-4A37-B0C6-A026CC190CFB}" srcOrd="3" destOrd="0" parTransId="{28471EBB-6EB2-4014-B057-BFF9D5D16453}" sibTransId="{DFEBF483-0FE4-435B-AE58-FDB9D9D20559}"/>
    <dgm:cxn modelId="{6687DB64-9E3E-4B35-BDE9-E1AB1A6438E8}" type="presParOf" srcId="{0E8F2440-72A2-4149-94E8-878B08D8CB88}" destId="{67E3A498-0445-49A4-B03D-C267891E6F87}" srcOrd="0" destOrd="0" presId="urn:microsoft.com/office/officeart/2005/8/layout/default"/>
    <dgm:cxn modelId="{574D5715-4F1F-4798-9DD0-D1AE0681342B}" type="presParOf" srcId="{0E8F2440-72A2-4149-94E8-878B08D8CB88}" destId="{F7D1E235-E20D-4B65-959F-1F8D5F22C3CE}" srcOrd="1" destOrd="0" presId="urn:microsoft.com/office/officeart/2005/8/layout/default"/>
    <dgm:cxn modelId="{85EE25A2-6E00-4E46-AAC1-A1BE993D61C8}" type="presParOf" srcId="{0E8F2440-72A2-4149-94E8-878B08D8CB88}" destId="{5B4E3E5D-A04A-4042-A7BA-C6B4BD588134}" srcOrd="2" destOrd="0" presId="urn:microsoft.com/office/officeart/2005/8/layout/default"/>
    <dgm:cxn modelId="{FD8311A5-EDF3-416C-9B99-981E050A50B9}" type="presParOf" srcId="{0E8F2440-72A2-4149-94E8-878B08D8CB88}" destId="{817AE9D2-C666-4449-9BB4-67827318FDB6}" srcOrd="3" destOrd="0" presId="urn:microsoft.com/office/officeart/2005/8/layout/default"/>
    <dgm:cxn modelId="{500C4695-099B-4E62-B997-E1D8D508D09A}" type="presParOf" srcId="{0E8F2440-72A2-4149-94E8-878B08D8CB88}" destId="{F71633FD-AE75-4037-94F6-2802A8288F46}" srcOrd="4" destOrd="0" presId="urn:microsoft.com/office/officeart/2005/8/layout/default"/>
    <dgm:cxn modelId="{F717C942-ED82-4AF5-A7B5-419416A16F6E}" type="presParOf" srcId="{0E8F2440-72A2-4149-94E8-878B08D8CB88}" destId="{E64DFDC1-1A65-4E48-A193-CB9C6FF99446}" srcOrd="5" destOrd="0" presId="urn:microsoft.com/office/officeart/2005/8/layout/default"/>
    <dgm:cxn modelId="{7AEB0756-10D9-4721-B5C9-48C064E30D1E}" type="presParOf" srcId="{0E8F2440-72A2-4149-94E8-878B08D8CB88}" destId="{DD7AA83D-2996-4B38-83D0-AABB9D42B005}" srcOrd="6" destOrd="0" presId="urn:microsoft.com/office/officeart/2005/8/layout/default"/>
    <dgm:cxn modelId="{FF2A0842-A468-4F14-9904-CC67709D3DEB}" type="presParOf" srcId="{0E8F2440-72A2-4149-94E8-878B08D8CB88}" destId="{47A8D821-7FA0-4694-8884-E92A15AD2D6E}" srcOrd="7" destOrd="0" presId="urn:microsoft.com/office/officeart/2005/8/layout/default"/>
    <dgm:cxn modelId="{642008AC-BA9F-42E5-9005-85E54884213A}" type="presParOf" srcId="{0E8F2440-72A2-4149-94E8-878B08D8CB88}" destId="{E3C01043-6303-47BF-AFF1-D97DE3A2D288}" srcOrd="8" destOrd="0" presId="urn:microsoft.com/office/officeart/2005/8/layout/default"/>
    <dgm:cxn modelId="{D169ABFC-AD0D-4740-98CB-906ED52901A6}" type="presParOf" srcId="{0E8F2440-72A2-4149-94E8-878B08D8CB88}" destId="{EE332A95-2E92-4B32-9DEF-298576A2AB65}" srcOrd="9" destOrd="0" presId="urn:microsoft.com/office/officeart/2005/8/layout/default"/>
    <dgm:cxn modelId="{6B598D04-C867-409D-9A2F-C36565718D08}" type="presParOf" srcId="{0E8F2440-72A2-4149-94E8-878B08D8CB88}" destId="{F5013B2B-7497-4AC5-9205-0399B41370C7}" srcOrd="10" destOrd="0" presId="urn:microsoft.com/office/officeart/2005/8/layout/default"/>
    <dgm:cxn modelId="{354B0117-284D-4650-B1A4-552DB17C98F2}" type="presParOf" srcId="{0E8F2440-72A2-4149-94E8-878B08D8CB88}" destId="{4C269A00-A94E-42A6-9E12-820F11570139}" srcOrd="11" destOrd="0" presId="urn:microsoft.com/office/officeart/2005/8/layout/default"/>
    <dgm:cxn modelId="{71D64BFF-098C-4A20-A684-1B65E9E17144}" type="presParOf" srcId="{0E8F2440-72A2-4149-94E8-878B08D8CB88}" destId="{283F1108-32B6-4B6C-B372-E54A46555181}" srcOrd="12" destOrd="0" presId="urn:microsoft.com/office/officeart/2005/8/layout/default"/>
    <dgm:cxn modelId="{4DF3606E-B3E2-49DA-A4B0-CCAFE8996270}" type="presParOf" srcId="{0E8F2440-72A2-4149-94E8-878B08D8CB88}" destId="{316F8CF5-3AA6-4663-9974-C230CA39B64D}" srcOrd="13" destOrd="0" presId="urn:microsoft.com/office/officeart/2005/8/layout/default"/>
    <dgm:cxn modelId="{FC841B71-531A-43B4-BCB2-44466AA62341}" type="presParOf" srcId="{0E8F2440-72A2-4149-94E8-878B08D8CB88}" destId="{9AAC415C-C477-485A-BCFA-F832D43000C6}" srcOrd="14" destOrd="0" presId="urn:microsoft.com/office/officeart/2005/8/layout/default"/>
    <dgm:cxn modelId="{82A20C88-70C3-43DE-BF38-5C24C910D83F}" type="presParOf" srcId="{0E8F2440-72A2-4149-94E8-878B08D8CB88}" destId="{5C1CBB38-D43C-4F0E-B987-469869F54E89}" srcOrd="15" destOrd="0" presId="urn:microsoft.com/office/officeart/2005/8/layout/default"/>
    <dgm:cxn modelId="{E342716B-0CD8-41BC-9A83-09EB0E42B39E}" type="presParOf" srcId="{0E8F2440-72A2-4149-94E8-878B08D8CB88}" destId="{3A79A869-9D23-414E-952F-2205B55CB228}" srcOrd="16" destOrd="0" presId="urn:microsoft.com/office/officeart/2005/8/layout/default"/>
    <dgm:cxn modelId="{60495E08-ED1A-4CC8-B15A-6ACBF27EB21C}" type="presParOf" srcId="{0E8F2440-72A2-4149-94E8-878B08D8CB88}" destId="{87327021-AFBA-4FAF-BD08-F56D13240297}" srcOrd="17" destOrd="0" presId="urn:microsoft.com/office/officeart/2005/8/layout/default"/>
    <dgm:cxn modelId="{2DE956CC-EA31-464A-A669-97C213E23381}" type="presParOf" srcId="{0E8F2440-72A2-4149-94E8-878B08D8CB88}" destId="{317492CB-39D3-48AF-93B8-64B3F1373FC0}" srcOrd="18" destOrd="0" presId="urn:microsoft.com/office/officeart/2005/8/layout/default"/>
    <dgm:cxn modelId="{32FF5107-4FF3-486A-8063-7CCB31AB7A2B}" type="presParOf" srcId="{0E8F2440-72A2-4149-94E8-878B08D8CB88}" destId="{FC388562-221C-429D-861B-5A5D6BB9F28D}" srcOrd="19" destOrd="0" presId="urn:microsoft.com/office/officeart/2005/8/layout/default"/>
    <dgm:cxn modelId="{FEB5795D-C770-487C-9F96-54F91D6779C0}" type="presParOf" srcId="{0E8F2440-72A2-4149-94E8-878B08D8CB88}" destId="{70EE1FA3-A428-4C86-911C-9338B756BE7F}" srcOrd="20" destOrd="0" presId="urn:microsoft.com/office/officeart/2005/8/layout/default"/>
    <dgm:cxn modelId="{E673B118-9DF7-4402-832F-BF0080786E5C}" type="presParOf" srcId="{0E8F2440-72A2-4149-94E8-878B08D8CB88}" destId="{60CCB826-26C6-4767-B4C1-55515C4B9796}" srcOrd="21" destOrd="0" presId="urn:microsoft.com/office/officeart/2005/8/layout/default"/>
    <dgm:cxn modelId="{517EB31F-ED38-49DE-B527-3583324178D3}" type="presParOf" srcId="{0E8F2440-72A2-4149-94E8-878B08D8CB88}" destId="{A3265AA2-97BA-4B4A-9396-F0EBA21654B1}" srcOrd="22" destOrd="0" presId="urn:microsoft.com/office/officeart/2005/8/layout/default"/>
    <dgm:cxn modelId="{51607D29-2C9E-42FE-BC6F-97E02DC0FE2C}" type="presParOf" srcId="{0E8F2440-72A2-4149-94E8-878B08D8CB88}" destId="{C49DACF8-AFFA-406B-8F51-BEC784ADE997}" srcOrd="23" destOrd="0" presId="urn:microsoft.com/office/officeart/2005/8/layout/default"/>
    <dgm:cxn modelId="{AB453A62-780D-4C2A-A764-C49B5C76E63C}" type="presParOf" srcId="{0E8F2440-72A2-4149-94E8-878B08D8CB88}" destId="{9EF34CA7-43CB-4B28-A890-F706D82F4159}" srcOrd="24" destOrd="0" presId="urn:microsoft.com/office/officeart/2005/8/layout/default"/>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A298A6-08F2-45E8-9D7F-45DADC9238DF}" type="doc">
      <dgm:prSet loTypeId="urn:microsoft.com/office/officeart/2005/8/layout/vList3#2" loCatId="list" qsTypeId="urn:microsoft.com/office/officeart/2005/8/quickstyle/simple1" qsCatId="simple" csTypeId="urn:microsoft.com/office/officeart/2005/8/colors/colorful4" csCatId="colorful" phldr="1"/>
      <dgm:spPr/>
    </dgm:pt>
    <dgm:pt modelId="{C5601906-47B9-42DA-99A8-D453B51DB516}">
      <dgm:prSet phldrT="[Text]" custT="1"/>
      <dgm:spPr/>
      <dgm:t>
        <a:bodyPr/>
        <a:lstStyle/>
        <a:p>
          <a:r>
            <a:rPr lang="en-US" sz="1600" b="1" dirty="0" smtClean="0">
              <a:latin typeface="+mn-lt"/>
            </a:rPr>
            <a:t>DELUSIONS OF PARANOIA</a:t>
          </a:r>
          <a:r>
            <a:rPr lang="en-US" sz="1600" b="0" dirty="0" smtClean="0">
              <a:latin typeface="+mn-lt"/>
            </a:rPr>
            <a:t/>
          </a:r>
          <a:br>
            <a:rPr lang="en-US" sz="1600" b="0" dirty="0" smtClean="0">
              <a:latin typeface="+mn-lt"/>
            </a:rPr>
          </a:br>
          <a:r>
            <a:rPr lang="en-US" sz="1600" b="0" dirty="0" smtClean="0">
              <a:latin typeface="+mn-lt"/>
            </a:rPr>
            <a:t>The belief that someone is after them. </a:t>
          </a:r>
          <a:br>
            <a:rPr lang="en-US" sz="1600" b="0" dirty="0" smtClean="0">
              <a:latin typeface="+mn-lt"/>
            </a:rPr>
          </a:br>
          <a:r>
            <a:rPr lang="en-US" sz="1600" b="0" dirty="0" smtClean="0">
              <a:latin typeface="+mn-lt"/>
            </a:rPr>
            <a:t>E.g. trying to kill them or listening to their thoughts</a:t>
          </a:r>
        </a:p>
      </dgm:t>
    </dgm:pt>
    <dgm:pt modelId="{06E8384C-F161-421F-871E-A5E2DC460CCC}" type="parTrans" cxnId="{876AF397-4B16-4FF3-8A1C-9AEB8FC7E868}">
      <dgm:prSet/>
      <dgm:spPr/>
      <dgm:t>
        <a:bodyPr/>
        <a:lstStyle/>
        <a:p>
          <a:endParaRPr lang="en-US" sz="1600" b="0">
            <a:latin typeface="+mn-lt"/>
          </a:endParaRPr>
        </a:p>
      </dgm:t>
    </dgm:pt>
    <dgm:pt modelId="{3E91CC33-5D92-4E45-BFF0-65A3C024C29F}" type="sibTrans" cxnId="{876AF397-4B16-4FF3-8A1C-9AEB8FC7E868}">
      <dgm:prSet/>
      <dgm:spPr/>
      <dgm:t>
        <a:bodyPr/>
        <a:lstStyle/>
        <a:p>
          <a:endParaRPr lang="en-US" sz="1600" b="0">
            <a:latin typeface="+mn-lt"/>
          </a:endParaRPr>
        </a:p>
      </dgm:t>
    </dgm:pt>
    <dgm:pt modelId="{43539EDF-357C-4BE2-9FCB-FA7524578C4C}">
      <dgm:prSet phldrT="[Text]" custT="1"/>
      <dgm:spPr/>
      <dgm:t>
        <a:bodyPr/>
        <a:lstStyle/>
        <a:p>
          <a:r>
            <a:rPr lang="en-US" sz="1600" b="1" dirty="0" smtClean="0">
              <a:latin typeface="+mn-lt"/>
            </a:rPr>
            <a:t>DELUSIONS OF REFERENCE</a:t>
          </a:r>
          <a:r>
            <a:rPr lang="en-US" sz="1600" b="0" dirty="0" smtClean="0">
              <a:latin typeface="+mn-lt"/>
            </a:rPr>
            <a:t/>
          </a:r>
          <a:br>
            <a:rPr lang="en-US" sz="1600" b="0" dirty="0" smtClean="0">
              <a:latin typeface="+mn-lt"/>
            </a:rPr>
          </a:br>
          <a:r>
            <a:rPr lang="en-US" sz="1600" b="0" dirty="0" smtClean="0">
              <a:latin typeface="+mn-lt"/>
            </a:rPr>
            <a:t>The belief that an event or item holds special meaning for them</a:t>
          </a:r>
        </a:p>
      </dgm:t>
    </dgm:pt>
    <dgm:pt modelId="{68397020-EC05-4B4D-BA8B-E797F803E655}" type="parTrans" cxnId="{BEAE35D0-CF93-4213-AD66-6D74CA487AED}">
      <dgm:prSet/>
      <dgm:spPr/>
      <dgm:t>
        <a:bodyPr/>
        <a:lstStyle/>
        <a:p>
          <a:endParaRPr lang="en-US" sz="1600" b="0">
            <a:latin typeface="+mn-lt"/>
          </a:endParaRPr>
        </a:p>
      </dgm:t>
    </dgm:pt>
    <dgm:pt modelId="{20646506-403E-4A01-8D8F-6FF1272C01B9}" type="sibTrans" cxnId="{BEAE35D0-CF93-4213-AD66-6D74CA487AED}">
      <dgm:prSet/>
      <dgm:spPr/>
      <dgm:t>
        <a:bodyPr/>
        <a:lstStyle/>
        <a:p>
          <a:endParaRPr lang="en-US" sz="1600" b="0">
            <a:latin typeface="+mn-lt"/>
          </a:endParaRPr>
        </a:p>
      </dgm:t>
    </dgm:pt>
    <dgm:pt modelId="{2A110AD1-886A-4C8A-847B-307DF4006A9B}">
      <dgm:prSet phldrT="[Text]" custT="1"/>
      <dgm:spPr/>
      <dgm:t>
        <a:bodyPr/>
        <a:lstStyle/>
        <a:p>
          <a:r>
            <a:rPr lang="en-US" sz="1600" b="1" dirty="0" smtClean="0">
              <a:latin typeface="+mn-lt"/>
            </a:rPr>
            <a:t>DELUSIONS OF GRANDEUR</a:t>
          </a:r>
          <a:r>
            <a:rPr lang="en-US" sz="1600" b="0" dirty="0" smtClean="0">
              <a:latin typeface="+mn-lt"/>
            </a:rPr>
            <a:t/>
          </a:r>
          <a:br>
            <a:rPr lang="en-US" sz="1600" b="0" dirty="0" smtClean="0">
              <a:latin typeface="+mn-lt"/>
            </a:rPr>
          </a:br>
          <a:r>
            <a:rPr lang="en-US" sz="1600" b="0" dirty="0" smtClean="0">
              <a:latin typeface="+mn-lt"/>
            </a:rPr>
            <a:t>The belief that they are an important figure</a:t>
          </a:r>
          <a:endParaRPr lang="en-US" sz="1600" b="0" dirty="0">
            <a:latin typeface="+mn-lt"/>
          </a:endParaRPr>
        </a:p>
      </dgm:t>
    </dgm:pt>
    <dgm:pt modelId="{E47607B3-E25A-488E-BD11-DF7CD91D7EA7}" type="parTrans" cxnId="{69C26AD7-5083-4CE5-BF66-0AC60E9E5217}">
      <dgm:prSet/>
      <dgm:spPr/>
      <dgm:t>
        <a:bodyPr/>
        <a:lstStyle/>
        <a:p>
          <a:endParaRPr lang="en-US" sz="1600" b="0">
            <a:latin typeface="+mn-lt"/>
          </a:endParaRPr>
        </a:p>
      </dgm:t>
    </dgm:pt>
    <dgm:pt modelId="{604A272B-CCAF-40F4-9EFE-933B5576A493}" type="sibTrans" cxnId="{69C26AD7-5083-4CE5-BF66-0AC60E9E5217}">
      <dgm:prSet/>
      <dgm:spPr/>
      <dgm:t>
        <a:bodyPr/>
        <a:lstStyle/>
        <a:p>
          <a:endParaRPr lang="en-US" sz="1600" b="0">
            <a:latin typeface="+mn-lt"/>
          </a:endParaRPr>
        </a:p>
      </dgm:t>
    </dgm:pt>
    <dgm:pt modelId="{08B3B0F8-9268-46A2-93E6-A3C8974E227C}">
      <dgm:prSet custT="1"/>
      <dgm:spPr/>
      <dgm:t>
        <a:bodyPr/>
        <a:lstStyle/>
        <a:p>
          <a:r>
            <a:rPr lang="en-US" sz="1600" b="1" dirty="0" smtClean="0">
              <a:latin typeface="+mn-lt"/>
            </a:rPr>
            <a:t>DELUSIONS OF CONTROL</a:t>
          </a:r>
          <a:r>
            <a:rPr lang="en-US" sz="1600" b="0" dirty="0" smtClean="0">
              <a:latin typeface="+mn-lt"/>
            </a:rPr>
            <a:t/>
          </a:r>
          <a:br>
            <a:rPr lang="en-US" sz="1600" b="0" dirty="0" smtClean="0">
              <a:latin typeface="+mn-lt"/>
            </a:rPr>
          </a:br>
          <a:r>
            <a:rPr lang="en-US" sz="1600" b="0" dirty="0" smtClean="0">
              <a:latin typeface="+mn-lt"/>
            </a:rPr>
            <a:t>The belief that their mind is being controlled by outside forces</a:t>
          </a:r>
          <a:endParaRPr lang="en-US" sz="1600" b="0" dirty="0">
            <a:latin typeface="+mn-lt"/>
          </a:endParaRPr>
        </a:p>
      </dgm:t>
    </dgm:pt>
    <dgm:pt modelId="{39CB428B-8ED6-4747-8702-A33716E2DA92}" type="parTrans" cxnId="{5BDED439-61F7-4F67-9A56-C016225A9609}">
      <dgm:prSet/>
      <dgm:spPr/>
      <dgm:t>
        <a:bodyPr/>
        <a:lstStyle/>
        <a:p>
          <a:endParaRPr lang="en-US" sz="1600" b="0">
            <a:latin typeface="+mn-lt"/>
          </a:endParaRPr>
        </a:p>
      </dgm:t>
    </dgm:pt>
    <dgm:pt modelId="{480E28F8-FCFD-4A46-83EA-C8A8FDF5F157}" type="sibTrans" cxnId="{5BDED439-61F7-4F67-9A56-C016225A9609}">
      <dgm:prSet/>
      <dgm:spPr/>
      <dgm:t>
        <a:bodyPr/>
        <a:lstStyle/>
        <a:p>
          <a:endParaRPr lang="en-US" sz="1600" b="0">
            <a:latin typeface="+mn-lt"/>
          </a:endParaRPr>
        </a:p>
      </dgm:t>
    </dgm:pt>
    <dgm:pt modelId="{61812C89-345C-44BF-9F19-4848D64EAEA9}" type="pres">
      <dgm:prSet presAssocID="{53A298A6-08F2-45E8-9D7F-45DADC9238DF}" presName="linearFlow" presStyleCnt="0">
        <dgm:presLayoutVars>
          <dgm:dir/>
          <dgm:resizeHandles val="exact"/>
        </dgm:presLayoutVars>
      </dgm:prSet>
      <dgm:spPr/>
    </dgm:pt>
    <dgm:pt modelId="{0EC716D4-6BC9-4ADA-A969-08BAE3FCFF77}" type="pres">
      <dgm:prSet presAssocID="{C5601906-47B9-42DA-99A8-D453B51DB516}" presName="composite" presStyleCnt="0"/>
      <dgm:spPr/>
    </dgm:pt>
    <dgm:pt modelId="{1CC1A9AE-D245-48E5-820A-513833AAE83D}" type="pres">
      <dgm:prSet presAssocID="{C5601906-47B9-42DA-99A8-D453B51DB516}"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BED0845-9B23-408D-948A-738FE8A7CE56}" type="pres">
      <dgm:prSet presAssocID="{C5601906-47B9-42DA-99A8-D453B51DB516}" presName="txShp" presStyleLbl="node1" presStyleIdx="0" presStyleCnt="4">
        <dgm:presLayoutVars>
          <dgm:bulletEnabled val="1"/>
        </dgm:presLayoutVars>
      </dgm:prSet>
      <dgm:spPr/>
      <dgm:t>
        <a:bodyPr/>
        <a:lstStyle/>
        <a:p>
          <a:endParaRPr lang="en-US"/>
        </a:p>
      </dgm:t>
    </dgm:pt>
    <dgm:pt modelId="{29645C6B-D8D4-44F7-BA99-9BB6BB27E88F}" type="pres">
      <dgm:prSet presAssocID="{3E91CC33-5D92-4E45-BFF0-65A3C024C29F}" presName="spacing" presStyleCnt="0"/>
      <dgm:spPr/>
    </dgm:pt>
    <dgm:pt modelId="{2E181305-90CC-40BE-98D8-93013560CFE8}" type="pres">
      <dgm:prSet presAssocID="{43539EDF-357C-4BE2-9FCB-FA7524578C4C}" presName="composite" presStyleCnt="0"/>
      <dgm:spPr/>
    </dgm:pt>
    <dgm:pt modelId="{875F314A-6783-43B2-8039-C939481FAFC0}" type="pres">
      <dgm:prSet presAssocID="{43539EDF-357C-4BE2-9FCB-FA7524578C4C}"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5B00A09B-7881-468F-9E59-E0A83A3B6AEA}" type="pres">
      <dgm:prSet presAssocID="{43539EDF-357C-4BE2-9FCB-FA7524578C4C}" presName="txShp" presStyleLbl="node1" presStyleIdx="1" presStyleCnt="4">
        <dgm:presLayoutVars>
          <dgm:bulletEnabled val="1"/>
        </dgm:presLayoutVars>
      </dgm:prSet>
      <dgm:spPr/>
      <dgm:t>
        <a:bodyPr/>
        <a:lstStyle/>
        <a:p>
          <a:endParaRPr lang="en-US"/>
        </a:p>
      </dgm:t>
    </dgm:pt>
    <dgm:pt modelId="{A98B73C6-534C-4AEA-84A0-F2F4D05FF855}" type="pres">
      <dgm:prSet presAssocID="{20646506-403E-4A01-8D8F-6FF1272C01B9}" presName="spacing" presStyleCnt="0"/>
      <dgm:spPr/>
    </dgm:pt>
    <dgm:pt modelId="{79B7796E-BA75-4DD8-8B07-DB8D1960B5D4}" type="pres">
      <dgm:prSet presAssocID="{2A110AD1-886A-4C8A-847B-307DF4006A9B}" presName="composite" presStyleCnt="0"/>
      <dgm:spPr/>
    </dgm:pt>
    <dgm:pt modelId="{7AC06B01-DCC9-4897-8224-5B65E0D36D7D}" type="pres">
      <dgm:prSet presAssocID="{2A110AD1-886A-4C8A-847B-307DF4006A9B}"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7249CE06-328A-40C3-AB3E-CA43DB1FBFAF}" type="pres">
      <dgm:prSet presAssocID="{2A110AD1-886A-4C8A-847B-307DF4006A9B}" presName="txShp" presStyleLbl="node1" presStyleIdx="2" presStyleCnt="4">
        <dgm:presLayoutVars>
          <dgm:bulletEnabled val="1"/>
        </dgm:presLayoutVars>
      </dgm:prSet>
      <dgm:spPr/>
      <dgm:t>
        <a:bodyPr/>
        <a:lstStyle/>
        <a:p>
          <a:endParaRPr lang="en-US"/>
        </a:p>
      </dgm:t>
    </dgm:pt>
    <dgm:pt modelId="{0565E1FA-17BA-4056-B078-EA2281D86C2F}" type="pres">
      <dgm:prSet presAssocID="{604A272B-CCAF-40F4-9EFE-933B5576A493}" presName="spacing" presStyleCnt="0"/>
      <dgm:spPr/>
    </dgm:pt>
    <dgm:pt modelId="{73213F48-AD59-4F6B-A8EC-760E3EF4E870}" type="pres">
      <dgm:prSet presAssocID="{08B3B0F8-9268-46A2-93E6-A3C8974E227C}" presName="composite" presStyleCnt="0"/>
      <dgm:spPr/>
    </dgm:pt>
    <dgm:pt modelId="{E145EDD1-4583-4C22-9C99-CA149DC14DCC}" type="pres">
      <dgm:prSet presAssocID="{08B3B0F8-9268-46A2-93E6-A3C8974E227C}"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DA1925FF-964B-425B-9469-6A76843511F7}" type="pres">
      <dgm:prSet presAssocID="{08B3B0F8-9268-46A2-93E6-A3C8974E227C}" presName="txShp" presStyleLbl="node1" presStyleIdx="3" presStyleCnt="4">
        <dgm:presLayoutVars>
          <dgm:bulletEnabled val="1"/>
        </dgm:presLayoutVars>
      </dgm:prSet>
      <dgm:spPr/>
      <dgm:t>
        <a:bodyPr/>
        <a:lstStyle/>
        <a:p>
          <a:endParaRPr lang="en-US"/>
        </a:p>
      </dgm:t>
    </dgm:pt>
  </dgm:ptLst>
  <dgm:cxnLst>
    <dgm:cxn modelId="{E2722100-62E2-4FF1-8547-AE79E2CA71F8}" type="presOf" srcId="{C5601906-47B9-42DA-99A8-D453B51DB516}" destId="{3BED0845-9B23-408D-948A-738FE8A7CE56}" srcOrd="0" destOrd="0" presId="urn:microsoft.com/office/officeart/2005/8/layout/vList3#2"/>
    <dgm:cxn modelId="{5BDED439-61F7-4F67-9A56-C016225A9609}" srcId="{53A298A6-08F2-45E8-9D7F-45DADC9238DF}" destId="{08B3B0F8-9268-46A2-93E6-A3C8974E227C}" srcOrd="3" destOrd="0" parTransId="{39CB428B-8ED6-4747-8702-A33716E2DA92}" sibTransId="{480E28F8-FCFD-4A46-83EA-C8A8FDF5F157}"/>
    <dgm:cxn modelId="{80D2A383-8D6D-42E4-8BCC-5264C2248A64}" type="presOf" srcId="{53A298A6-08F2-45E8-9D7F-45DADC9238DF}" destId="{61812C89-345C-44BF-9F19-4848D64EAEA9}" srcOrd="0" destOrd="0" presId="urn:microsoft.com/office/officeart/2005/8/layout/vList3#2"/>
    <dgm:cxn modelId="{BEAE35D0-CF93-4213-AD66-6D74CA487AED}" srcId="{53A298A6-08F2-45E8-9D7F-45DADC9238DF}" destId="{43539EDF-357C-4BE2-9FCB-FA7524578C4C}" srcOrd="1" destOrd="0" parTransId="{68397020-EC05-4B4D-BA8B-E797F803E655}" sibTransId="{20646506-403E-4A01-8D8F-6FF1272C01B9}"/>
    <dgm:cxn modelId="{D9E7486A-DAD7-4555-99F4-217398665817}" type="presOf" srcId="{43539EDF-357C-4BE2-9FCB-FA7524578C4C}" destId="{5B00A09B-7881-468F-9E59-E0A83A3B6AEA}" srcOrd="0" destOrd="0" presId="urn:microsoft.com/office/officeart/2005/8/layout/vList3#2"/>
    <dgm:cxn modelId="{1757EA6C-A3F6-4051-8331-C522CE6A219C}" type="presOf" srcId="{08B3B0F8-9268-46A2-93E6-A3C8974E227C}" destId="{DA1925FF-964B-425B-9469-6A76843511F7}" srcOrd="0" destOrd="0" presId="urn:microsoft.com/office/officeart/2005/8/layout/vList3#2"/>
    <dgm:cxn modelId="{69C26AD7-5083-4CE5-BF66-0AC60E9E5217}" srcId="{53A298A6-08F2-45E8-9D7F-45DADC9238DF}" destId="{2A110AD1-886A-4C8A-847B-307DF4006A9B}" srcOrd="2" destOrd="0" parTransId="{E47607B3-E25A-488E-BD11-DF7CD91D7EA7}" sibTransId="{604A272B-CCAF-40F4-9EFE-933B5576A493}"/>
    <dgm:cxn modelId="{7DCB0E25-1228-4665-B900-EAC0FC55EA56}" type="presOf" srcId="{2A110AD1-886A-4C8A-847B-307DF4006A9B}" destId="{7249CE06-328A-40C3-AB3E-CA43DB1FBFAF}" srcOrd="0" destOrd="0" presId="urn:microsoft.com/office/officeart/2005/8/layout/vList3#2"/>
    <dgm:cxn modelId="{876AF397-4B16-4FF3-8A1C-9AEB8FC7E868}" srcId="{53A298A6-08F2-45E8-9D7F-45DADC9238DF}" destId="{C5601906-47B9-42DA-99A8-D453B51DB516}" srcOrd="0" destOrd="0" parTransId="{06E8384C-F161-421F-871E-A5E2DC460CCC}" sibTransId="{3E91CC33-5D92-4E45-BFF0-65A3C024C29F}"/>
    <dgm:cxn modelId="{4DF1F889-1C88-415D-B63B-51C0F16611F1}" type="presParOf" srcId="{61812C89-345C-44BF-9F19-4848D64EAEA9}" destId="{0EC716D4-6BC9-4ADA-A969-08BAE3FCFF77}" srcOrd="0" destOrd="0" presId="urn:microsoft.com/office/officeart/2005/8/layout/vList3#2"/>
    <dgm:cxn modelId="{331F10AA-15D2-42DB-A5F4-611090A30150}" type="presParOf" srcId="{0EC716D4-6BC9-4ADA-A969-08BAE3FCFF77}" destId="{1CC1A9AE-D245-48E5-820A-513833AAE83D}" srcOrd="0" destOrd="0" presId="urn:microsoft.com/office/officeart/2005/8/layout/vList3#2"/>
    <dgm:cxn modelId="{0E047BC3-9D36-47DD-A62E-A48F551FA7AD}" type="presParOf" srcId="{0EC716D4-6BC9-4ADA-A969-08BAE3FCFF77}" destId="{3BED0845-9B23-408D-948A-738FE8A7CE56}" srcOrd="1" destOrd="0" presId="urn:microsoft.com/office/officeart/2005/8/layout/vList3#2"/>
    <dgm:cxn modelId="{81530C82-4098-4140-BDF3-35B3A35314ED}" type="presParOf" srcId="{61812C89-345C-44BF-9F19-4848D64EAEA9}" destId="{29645C6B-D8D4-44F7-BA99-9BB6BB27E88F}" srcOrd="1" destOrd="0" presId="urn:microsoft.com/office/officeart/2005/8/layout/vList3#2"/>
    <dgm:cxn modelId="{20CAD35F-9A8E-4703-8123-0AAC4015E6AD}" type="presParOf" srcId="{61812C89-345C-44BF-9F19-4848D64EAEA9}" destId="{2E181305-90CC-40BE-98D8-93013560CFE8}" srcOrd="2" destOrd="0" presId="urn:microsoft.com/office/officeart/2005/8/layout/vList3#2"/>
    <dgm:cxn modelId="{BBF2E816-52B2-49D6-A786-53AE59F6AD27}" type="presParOf" srcId="{2E181305-90CC-40BE-98D8-93013560CFE8}" destId="{875F314A-6783-43B2-8039-C939481FAFC0}" srcOrd="0" destOrd="0" presId="urn:microsoft.com/office/officeart/2005/8/layout/vList3#2"/>
    <dgm:cxn modelId="{B85BA927-8DA5-4E0E-BCE1-76E9064760CE}" type="presParOf" srcId="{2E181305-90CC-40BE-98D8-93013560CFE8}" destId="{5B00A09B-7881-468F-9E59-E0A83A3B6AEA}" srcOrd="1" destOrd="0" presId="urn:microsoft.com/office/officeart/2005/8/layout/vList3#2"/>
    <dgm:cxn modelId="{7BB01F51-675E-4E83-A6BD-65DF53125908}" type="presParOf" srcId="{61812C89-345C-44BF-9F19-4848D64EAEA9}" destId="{A98B73C6-534C-4AEA-84A0-F2F4D05FF855}" srcOrd="3" destOrd="0" presId="urn:microsoft.com/office/officeart/2005/8/layout/vList3#2"/>
    <dgm:cxn modelId="{220DA659-3AD4-43A1-BCF3-FC6DB55675EC}" type="presParOf" srcId="{61812C89-345C-44BF-9F19-4848D64EAEA9}" destId="{79B7796E-BA75-4DD8-8B07-DB8D1960B5D4}" srcOrd="4" destOrd="0" presId="urn:microsoft.com/office/officeart/2005/8/layout/vList3#2"/>
    <dgm:cxn modelId="{E71499FE-A96B-467E-A79F-F0D7CAEA855D}" type="presParOf" srcId="{79B7796E-BA75-4DD8-8B07-DB8D1960B5D4}" destId="{7AC06B01-DCC9-4897-8224-5B65E0D36D7D}" srcOrd="0" destOrd="0" presId="urn:microsoft.com/office/officeart/2005/8/layout/vList3#2"/>
    <dgm:cxn modelId="{250C970D-D4FC-43F3-9276-8C8076B6F4FC}" type="presParOf" srcId="{79B7796E-BA75-4DD8-8B07-DB8D1960B5D4}" destId="{7249CE06-328A-40C3-AB3E-CA43DB1FBFAF}" srcOrd="1" destOrd="0" presId="urn:microsoft.com/office/officeart/2005/8/layout/vList3#2"/>
    <dgm:cxn modelId="{B5A90F22-12B1-4B3F-8ACB-D2583FAC3400}" type="presParOf" srcId="{61812C89-345C-44BF-9F19-4848D64EAEA9}" destId="{0565E1FA-17BA-4056-B078-EA2281D86C2F}" srcOrd="5" destOrd="0" presId="urn:microsoft.com/office/officeart/2005/8/layout/vList3#2"/>
    <dgm:cxn modelId="{B70B7629-41B5-4BE3-AAD0-57805B069136}" type="presParOf" srcId="{61812C89-345C-44BF-9F19-4848D64EAEA9}" destId="{73213F48-AD59-4F6B-A8EC-760E3EF4E870}" srcOrd="6" destOrd="0" presId="urn:microsoft.com/office/officeart/2005/8/layout/vList3#2"/>
    <dgm:cxn modelId="{501B93B6-22FE-4C1D-A3C9-1400B4F652E8}" type="presParOf" srcId="{73213F48-AD59-4F6B-A8EC-760E3EF4E870}" destId="{E145EDD1-4583-4C22-9C99-CA149DC14DCC}" srcOrd="0" destOrd="0" presId="urn:microsoft.com/office/officeart/2005/8/layout/vList3#2"/>
    <dgm:cxn modelId="{D2DDFBAA-0AAF-429C-9DFC-DDF78D20C660}" type="presParOf" srcId="{73213F48-AD59-4F6B-A8EC-760E3EF4E870}" destId="{DA1925FF-964B-425B-9469-6A76843511F7}"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A841FB-9C8C-407A-9130-200D591DEA2D}" type="doc">
      <dgm:prSet loTypeId="urn:microsoft.com/office/officeart/2005/8/layout/vList3#1" loCatId="list" qsTypeId="urn:microsoft.com/office/officeart/2005/8/quickstyle/simple1" qsCatId="simple" csTypeId="urn:microsoft.com/office/officeart/2005/8/colors/colorful4" csCatId="colorful" phldr="1"/>
      <dgm:spPr/>
      <dgm:t>
        <a:bodyPr/>
        <a:lstStyle/>
        <a:p>
          <a:endParaRPr lang="en-US"/>
        </a:p>
      </dgm:t>
    </dgm:pt>
    <dgm:pt modelId="{F45A0977-9D3D-4525-AB13-D1FBAF241986}">
      <dgm:prSet phldrT="[Text]" custT="1"/>
      <dgm:spPr/>
      <dgm:t>
        <a:bodyPr/>
        <a:lstStyle/>
        <a:p>
          <a:r>
            <a:rPr lang="en-US" sz="1600" b="1" dirty="0" smtClean="0"/>
            <a:t>Hearing voices </a:t>
          </a:r>
          <a:endParaRPr lang="en-US" sz="1600" b="1" dirty="0"/>
        </a:p>
      </dgm:t>
    </dgm:pt>
    <dgm:pt modelId="{4B2846C2-CAA5-4863-8D06-8FB8D23EB38D}" type="parTrans" cxnId="{A4FEBCB7-C32D-4C34-AA4A-F6C7353DB964}">
      <dgm:prSet/>
      <dgm:spPr/>
      <dgm:t>
        <a:bodyPr/>
        <a:lstStyle/>
        <a:p>
          <a:endParaRPr lang="en-US" sz="1600" b="1"/>
        </a:p>
      </dgm:t>
    </dgm:pt>
    <dgm:pt modelId="{4B0706A5-B64C-4567-A733-EDCFC2928227}" type="sibTrans" cxnId="{A4FEBCB7-C32D-4C34-AA4A-F6C7353DB964}">
      <dgm:prSet/>
      <dgm:spPr/>
      <dgm:t>
        <a:bodyPr/>
        <a:lstStyle/>
        <a:p>
          <a:endParaRPr lang="en-US" sz="1600" b="1"/>
        </a:p>
      </dgm:t>
    </dgm:pt>
    <dgm:pt modelId="{68225F56-E1A8-4890-A610-C6D98F8F53AE}">
      <dgm:prSet phldrT="[Text]" custT="1"/>
      <dgm:spPr/>
      <dgm:t>
        <a:bodyPr/>
        <a:lstStyle/>
        <a:p>
          <a:r>
            <a:rPr lang="en-US" sz="1600" b="1" dirty="0" smtClean="0"/>
            <a:t>Seeing bright, colorful lights or flashes, or people who are not there</a:t>
          </a:r>
        </a:p>
      </dgm:t>
    </dgm:pt>
    <dgm:pt modelId="{4230E175-EB31-47BE-AF8D-9A237B896CB8}" type="parTrans" cxnId="{F63C0373-5436-4077-900E-D8018CD76D15}">
      <dgm:prSet/>
      <dgm:spPr/>
      <dgm:t>
        <a:bodyPr/>
        <a:lstStyle/>
        <a:p>
          <a:endParaRPr lang="en-US" sz="1600" b="1"/>
        </a:p>
      </dgm:t>
    </dgm:pt>
    <dgm:pt modelId="{4BED3EB7-8F71-40C0-8100-B886F3A041EF}" type="sibTrans" cxnId="{F63C0373-5436-4077-900E-D8018CD76D15}">
      <dgm:prSet/>
      <dgm:spPr/>
      <dgm:t>
        <a:bodyPr/>
        <a:lstStyle/>
        <a:p>
          <a:endParaRPr lang="en-US" sz="1600" b="1"/>
        </a:p>
      </dgm:t>
    </dgm:pt>
    <dgm:pt modelId="{31A9A739-884C-48E7-B612-EBD9E279643C}">
      <dgm:prSet phldrT="[Text]" custT="1"/>
      <dgm:spPr/>
      <dgm:t>
        <a:bodyPr/>
        <a:lstStyle/>
        <a:p>
          <a:r>
            <a:rPr lang="en-US" sz="1600" b="1" dirty="0" smtClean="0"/>
            <a:t>Tasting something that is not there. Often unpleasant</a:t>
          </a:r>
          <a:endParaRPr lang="en-US" sz="1600" b="1" dirty="0"/>
        </a:p>
      </dgm:t>
    </dgm:pt>
    <dgm:pt modelId="{55F89412-D1DA-41BB-8E19-0053C6A9D334}" type="parTrans" cxnId="{74791E43-42C1-419F-AB9A-E2DC2B5CC444}">
      <dgm:prSet/>
      <dgm:spPr/>
      <dgm:t>
        <a:bodyPr/>
        <a:lstStyle/>
        <a:p>
          <a:endParaRPr lang="en-US" sz="1600" b="1"/>
        </a:p>
      </dgm:t>
    </dgm:pt>
    <dgm:pt modelId="{5263E6F6-1663-4AF4-A9E4-DF3FBB5C4D68}" type="sibTrans" cxnId="{74791E43-42C1-419F-AB9A-E2DC2B5CC444}">
      <dgm:prSet/>
      <dgm:spPr/>
      <dgm:t>
        <a:bodyPr/>
        <a:lstStyle/>
        <a:p>
          <a:endParaRPr lang="en-US" sz="1600" b="1"/>
        </a:p>
      </dgm:t>
    </dgm:pt>
    <dgm:pt modelId="{4F7AE0D5-626E-4B33-A2F1-75DD0ECC9A53}">
      <dgm:prSet custT="1"/>
      <dgm:spPr/>
      <dgm:t>
        <a:bodyPr/>
        <a:lstStyle/>
        <a:p>
          <a:r>
            <a:rPr lang="en-US" sz="1600" b="1" dirty="0" smtClean="0"/>
            <a:t>Smelling something that has no external cause. Usually unpleasant. Often the person is concerned that the bad smell is coming from them</a:t>
          </a:r>
          <a:endParaRPr lang="en-US" sz="1600" b="1" dirty="0"/>
        </a:p>
      </dgm:t>
    </dgm:pt>
    <dgm:pt modelId="{D4B37332-27C4-43B6-8C44-CB3606E0C8D3}" type="parTrans" cxnId="{EE73163C-962A-431A-82AD-6EB46E92DAA4}">
      <dgm:prSet/>
      <dgm:spPr/>
      <dgm:t>
        <a:bodyPr/>
        <a:lstStyle/>
        <a:p>
          <a:endParaRPr lang="en-US" sz="1600" b="1"/>
        </a:p>
      </dgm:t>
    </dgm:pt>
    <dgm:pt modelId="{60C0F91D-7F77-44E0-8CA8-F326347ED395}" type="sibTrans" cxnId="{EE73163C-962A-431A-82AD-6EB46E92DAA4}">
      <dgm:prSet/>
      <dgm:spPr/>
      <dgm:t>
        <a:bodyPr/>
        <a:lstStyle/>
        <a:p>
          <a:endParaRPr lang="en-US" sz="1600" b="1"/>
        </a:p>
      </dgm:t>
    </dgm:pt>
    <dgm:pt modelId="{3513C612-5666-41E7-A66E-38C4A3DB8AD1}">
      <dgm:prSet custT="1"/>
      <dgm:spPr/>
      <dgm:t>
        <a:bodyPr/>
        <a:lstStyle/>
        <a:p>
          <a:r>
            <a:rPr lang="en-US" sz="1600" b="1" dirty="0" smtClean="0"/>
            <a:t>Feeling as if someone is touching you or that there are bugs under your skin</a:t>
          </a:r>
          <a:endParaRPr lang="en-US" sz="1600" b="1" dirty="0"/>
        </a:p>
      </dgm:t>
    </dgm:pt>
    <dgm:pt modelId="{056DC3A0-62F5-40F0-AF31-93C345EBB941}" type="parTrans" cxnId="{71F966F7-27C1-4BC6-B639-0E8C815A3552}">
      <dgm:prSet/>
      <dgm:spPr/>
      <dgm:t>
        <a:bodyPr/>
        <a:lstStyle/>
        <a:p>
          <a:endParaRPr lang="en-US" sz="1600" b="1"/>
        </a:p>
      </dgm:t>
    </dgm:pt>
    <dgm:pt modelId="{E625CEAB-279A-4BCC-8907-EF37E4575D06}" type="sibTrans" cxnId="{71F966F7-27C1-4BC6-B639-0E8C815A3552}">
      <dgm:prSet/>
      <dgm:spPr/>
      <dgm:t>
        <a:bodyPr/>
        <a:lstStyle/>
        <a:p>
          <a:endParaRPr lang="en-US" sz="1600" b="1"/>
        </a:p>
      </dgm:t>
    </dgm:pt>
    <dgm:pt modelId="{49F73F30-43F2-4CCF-AA19-19B91E60446A}" type="pres">
      <dgm:prSet presAssocID="{D7A841FB-9C8C-407A-9130-200D591DEA2D}" presName="linearFlow" presStyleCnt="0">
        <dgm:presLayoutVars>
          <dgm:dir/>
          <dgm:resizeHandles val="exact"/>
        </dgm:presLayoutVars>
      </dgm:prSet>
      <dgm:spPr/>
      <dgm:t>
        <a:bodyPr/>
        <a:lstStyle/>
        <a:p>
          <a:endParaRPr lang="en-US"/>
        </a:p>
      </dgm:t>
    </dgm:pt>
    <dgm:pt modelId="{DED02ECE-CA61-4028-9D22-EB3C28D24305}" type="pres">
      <dgm:prSet presAssocID="{F45A0977-9D3D-4525-AB13-D1FBAF241986}" presName="composite" presStyleCnt="0"/>
      <dgm:spPr/>
      <dgm:t>
        <a:bodyPr/>
        <a:lstStyle/>
        <a:p>
          <a:endParaRPr lang="en-US"/>
        </a:p>
      </dgm:t>
    </dgm:pt>
    <dgm:pt modelId="{7104E131-9CF8-451E-8531-F9BE9F77738F}" type="pres">
      <dgm:prSet presAssocID="{F45A0977-9D3D-4525-AB13-D1FBAF241986}" presName="imgShp" presStyleLbl="fgImgPlace1" presStyleIdx="0" presStyleCnt="5" custLinFactNeighborX="-82418"/>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C177355E-69D5-4004-A98A-0C83F3ACC1A5}" type="pres">
      <dgm:prSet presAssocID="{F45A0977-9D3D-4525-AB13-D1FBAF241986}" presName="txShp" presStyleLbl="node1" presStyleIdx="0" presStyleCnt="5" custScaleX="112868">
        <dgm:presLayoutVars>
          <dgm:bulletEnabled val="1"/>
        </dgm:presLayoutVars>
      </dgm:prSet>
      <dgm:spPr/>
      <dgm:t>
        <a:bodyPr/>
        <a:lstStyle/>
        <a:p>
          <a:endParaRPr lang="en-US"/>
        </a:p>
      </dgm:t>
    </dgm:pt>
    <dgm:pt modelId="{6C984183-3175-4E3E-902E-0FF8E6BDC3C4}" type="pres">
      <dgm:prSet presAssocID="{4B0706A5-B64C-4567-A733-EDCFC2928227}" presName="spacing" presStyleCnt="0"/>
      <dgm:spPr/>
      <dgm:t>
        <a:bodyPr/>
        <a:lstStyle/>
        <a:p>
          <a:endParaRPr lang="en-US"/>
        </a:p>
      </dgm:t>
    </dgm:pt>
    <dgm:pt modelId="{B5C2522D-8870-4B74-BE15-DA6654BA1981}" type="pres">
      <dgm:prSet presAssocID="{68225F56-E1A8-4890-A610-C6D98F8F53AE}" presName="composite" presStyleCnt="0"/>
      <dgm:spPr/>
      <dgm:t>
        <a:bodyPr/>
        <a:lstStyle/>
        <a:p>
          <a:endParaRPr lang="en-US"/>
        </a:p>
      </dgm:t>
    </dgm:pt>
    <dgm:pt modelId="{351F5EFF-E476-455B-B2C6-AC2C18400AA5}" type="pres">
      <dgm:prSet presAssocID="{68225F56-E1A8-4890-A610-C6D98F8F53AE}" presName="imgShp" presStyleLbl="fgImgPlace1" presStyleIdx="1" presStyleCnt="5" custLinFactNeighborX="-7905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42DFA6A9-B910-4FDA-B037-1A9E4213ECE0}" type="pres">
      <dgm:prSet presAssocID="{68225F56-E1A8-4890-A610-C6D98F8F53AE}" presName="txShp" presStyleLbl="node1" presStyleIdx="1" presStyleCnt="5" custScaleX="113724">
        <dgm:presLayoutVars>
          <dgm:bulletEnabled val="1"/>
        </dgm:presLayoutVars>
      </dgm:prSet>
      <dgm:spPr/>
      <dgm:t>
        <a:bodyPr/>
        <a:lstStyle/>
        <a:p>
          <a:endParaRPr lang="en-US"/>
        </a:p>
      </dgm:t>
    </dgm:pt>
    <dgm:pt modelId="{91B984A2-E9BD-42D5-AE15-7F8BC9FA943A}" type="pres">
      <dgm:prSet presAssocID="{4BED3EB7-8F71-40C0-8100-B886F3A041EF}" presName="spacing" presStyleCnt="0"/>
      <dgm:spPr/>
      <dgm:t>
        <a:bodyPr/>
        <a:lstStyle/>
        <a:p>
          <a:endParaRPr lang="en-US"/>
        </a:p>
      </dgm:t>
    </dgm:pt>
    <dgm:pt modelId="{935B643A-8433-4466-B3F4-D69CB68F37B0}" type="pres">
      <dgm:prSet presAssocID="{31A9A739-884C-48E7-B612-EBD9E279643C}" presName="composite" presStyleCnt="0"/>
      <dgm:spPr/>
      <dgm:t>
        <a:bodyPr/>
        <a:lstStyle/>
        <a:p>
          <a:endParaRPr lang="en-US"/>
        </a:p>
      </dgm:t>
    </dgm:pt>
    <dgm:pt modelId="{B3AD2C15-9B99-4325-BDB6-A05B2C7BDA57}" type="pres">
      <dgm:prSet presAssocID="{31A9A739-884C-48E7-B612-EBD9E279643C}" presName="imgShp" presStyleLbl="fgImgPlace1" presStyleIdx="2" presStyleCnt="5" custLinFactNeighborX="-7905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7A1FF9D2-8048-4B82-B26C-8267DD7905BE}" type="pres">
      <dgm:prSet presAssocID="{31A9A739-884C-48E7-B612-EBD9E279643C}" presName="txShp" presStyleLbl="node1" presStyleIdx="2" presStyleCnt="5" custScaleX="113381">
        <dgm:presLayoutVars>
          <dgm:bulletEnabled val="1"/>
        </dgm:presLayoutVars>
      </dgm:prSet>
      <dgm:spPr/>
      <dgm:t>
        <a:bodyPr/>
        <a:lstStyle/>
        <a:p>
          <a:endParaRPr lang="en-US"/>
        </a:p>
      </dgm:t>
    </dgm:pt>
    <dgm:pt modelId="{2E254491-6F40-40DD-B997-80BF0A233915}" type="pres">
      <dgm:prSet presAssocID="{5263E6F6-1663-4AF4-A9E4-DF3FBB5C4D68}" presName="spacing" presStyleCnt="0"/>
      <dgm:spPr/>
      <dgm:t>
        <a:bodyPr/>
        <a:lstStyle/>
        <a:p>
          <a:endParaRPr lang="en-US"/>
        </a:p>
      </dgm:t>
    </dgm:pt>
    <dgm:pt modelId="{B45B9D71-440D-45C6-B408-1292DDB914FB}" type="pres">
      <dgm:prSet presAssocID="{4F7AE0D5-626E-4B33-A2F1-75DD0ECC9A53}" presName="composite" presStyleCnt="0"/>
      <dgm:spPr/>
      <dgm:t>
        <a:bodyPr/>
        <a:lstStyle/>
        <a:p>
          <a:endParaRPr lang="en-US"/>
        </a:p>
      </dgm:t>
    </dgm:pt>
    <dgm:pt modelId="{451CFA96-453E-47D6-A40F-AB298FC7F24D}" type="pres">
      <dgm:prSet presAssocID="{4F7AE0D5-626E-4B33-A2F1-75DD0ECC9A53}" presName="imgShp" presStyleLbl="fgImgPlace1" presStyleIdx="3" presStyleCnt="5" custLinFactNeighborX="-77372"/>
      <dgm:spPr>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64099A37-B276-45F9-AFA4-27C7E9C4CC17}" type="pres">
      <dgm:prSet presAssocID="{4F7AE0D5-626E-4B33-A2F1-75DD0ECC9A53}" presName="txShp" presStyleLbl="node1" presStyleIdx="3" presStyleCnt="5" custScaleX="114066" custScaleY="137191">
        <dgm:presLayoutVars>
          <dgm:bulletEnabled val="1"/>
        </dgm:presLayoutVars>
      </dgm:prSet>
      <dgm:spPr/>
      <dgm:t>
        <a:bodyPr/>
        <a:lstStyle/>
        <a:p>
          <a:endParaRPr lang="en-US"/>
        </a:p>
      </dgm:t>
    </dgm:pt>
    <dgm:pt modelId="{5797148B-FDB4-426F-A6AE-51D8AA6880A7}" type="pres">
      <dgm:prSet presAssocID="{60C0F91D-7F77-44E0-8CA8-F326347ED395}" presName="spacing" presStyleCnt="0"/>
      <dgm:spPr/>
      <dgm:t>
        <a:bodyPr/>
        <a:lstStyle/>
        <a:p>
          <a:endParaRPr lang="en-US"/>
        </a:p>
      </dgm:t>
    </dgm:pt>
    <dgm:pt modelId="{9B5F4D06-B835-4C27-BC90-50370743BAA5}" type="pres">
      <dgm:prSet presAssocID="{3513C612-5666-41E7-A66E-38C4A3DB8AD1}" presName="composite" presStyleCnt="0"/>
      <dgm:spPr/>
      <dgm:t>
        <a:bodyPr/>
        <a:lstStyle/>
        <a:p>
          <a:endParaRPr lang="en-US"/>
        </a:p>
      </dgm:t>
    </dgm:pt>
    <dgm:pt modelId="{CA30C1C4-33DA-4818-9AD2-78B238FBA936}" type="pres">
      <dgm:prSet presAssocID="{3513C612-5666-41E7-A66E-38C4A3DB8AD1}" presName="imgShp" presStyleLbl="fgImgPlace1" presStyleIdx="4" presStyleCnt="5" custLinFactNeighborX="-75496" custLinFactNeighborY="-3212"/>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n-US"/>
        </a:p>
      </dgm:t>
    </dgm:pt>
    <dgm:pt modelId="{049AB61F-C613-4174-A8D3-7E7FBEA936BF}" type="pres">
      <dgm:prSet presAssocID="{3513C612-5666-41E7-A66E-38C4A3DB8AD1}" presName="txShp" presStyleLbl="node1" presStyleIdx="4" presStyleCnt="5" custScaleX="115094">
        <dgm:presLayoutVars>
          <dgm:bulletEnabled val="1"/>
        </dgm:presLayoutVars>
      </dgm:prSet>
      <dgm:spPr/>
      <dgm:t>
        <a:bodyPr/>
        <a:lstStyle/>
        <a:p>
          <a:endParaRPr lang="en-US"/>
        </a:p>
      </dgm:t>
    </dgm:pt>
  </dgm:ptLst>
  <dgm:cxnLst>
    <dgm:cxn modelId="{71F966F7-27C1-4BC6-B639-0E8C815A3552}" srcId="{D7A841FB-9C8C-407A-9130-200D591DEA2D}" destId="{3513C612-5666-41E7-A66E-38C4A3DB8AD1}" srcOrd="4" destOrd="0" parTransId="{056DC3A0-62F5-40F0-AF31-93C345EBB941}" sibTransId="{E625CEAB-279A-4BCC-8907-EF37E4575D06}"/>
    <dgm:cxn modelId="{37128DE9-C188-4B81-82DE-E8AA5D1BFF88}" type="presOf" srcId="{F45A0977-9D3D-4525-AB13-D1FBAF241986}" destId="{C177355E-69D5-4004-A98A-0C83F3ACC1A5}" srcOrd="0" destOrd="0" presId="urn:microsoft.com/office/officeart/2005/8/layout/vList3#1"/>
    <dgm:cxn modelId="{F63C0373-5436-4077-900E-D8018CD76D15}" srcId="{D7A841FB-9C8C-407A-9130-200D591DEA2D}" destId="{68225F56-E1A8-4890-A610-C6D98F8F53AE}" srcOrd="1" destOrd="0" parTransId="{4230E175-EB31-47BE-AF8D-9A237B896CB8}" sibTransId="{4BED3EB7-8F71-40C0-8100-B886F3A041EF}"/>
    <dgm:cxn modelId="{39EDD27B-5C43-4BCE-80EB-6063517BB2A6}" type="presOf" srcId="{D7A841FB-9C8C-407A-9130-200D591DEA2D}" destId="{49F73F30-43F2-4CCF-AA19-19B91E60446A}" srcOrd="0" destOrd="0" presId="urn:microsoft.com/office/officeart/2005/8/layout/vList3#1"/>
    <dgm:cxn modelId="{A4FEBCB7-C32D-4C34-AA4A-F6C7353DB964}" srcId="{D7A841FB-9C8C-407A-9130-200D591DEA2D}" destId="{F45A0977-9D3D-4525-AB13-D1FBAF241986}" srcOrd="0" destOrd="0" parTransId="{4B2846C2-CAA5-4863-8D06-8FB8D23EB38D}" sibTransId="{4B0706A5-B64C-4567-A733-EDCFC2928227}"/>
    <dgm:cxn modelId="{D8088087-E7DA-46A4-93BC-98FED0089519}" type="presOf" srcId="{3513C612-5666-41E7-A66E-38C4A3DB8AD1}" destId="{049AB61F-C613-4174-A8D3-7E7FBEA936BF}" srcOrd="0" destOrd="0" presId="urn:microsoft.com/office/officeart/2005/8/layout/vList3#1"/>
    <dgm:cxn modelId="{EE73163C-962A-431A-82AD-6EB46E92DAA4}" srcId="{D7A841FB-9C8C-407A-9130-200D591DEA2D}" destId="{4F7AE0D5-626E-4B33-A2F1-75DD0ECC9A53}" srcOrd="3" destOrd="0" parTransId="{D4B37332-27C4-43B6-8C44-CB3606E0C8D3}" sibTransId="{60C0F91D-7F77-44E0-8CA8-F326347ED395}"/>
    <dgm:cxn modelId="{96E3AB43-3AC7-44F4-B4FD-46787FBDE948}" type="presOf" srcId="{68225F56-E1A8-4890-A610-C6D98F8F53AE}" destId="{42DFA6A9-B910-4FDA-B037-1A9E4213ECE0}" srcOrd="0" destOrd="0" presId="urn:microsoft.com/office/officeart/2005/8/layout/vList3#1"/>
    <dgm:cxn modelId="{DBD8BBB4-FB03-47A4-A3F5-65034C112392}" type="presOf" srcId="{31A9A739-884C-48E7-B612-EBD9E279643C}" destId="{7A1FF9D2-8048-4B82-B26C-8267DD7905BE}" srcOrd="0" destOrd="0" presId="urn:microsoft.com/office/officeart/2005/8/layout/vList3#1"/>
    <dgm:cxn modelId="{74791E43-42C1-419F-AB9A-E2DC2B5CC444}" srcId="{D7A841FB-9C8C-407A-9130-200D591DEA2D}" destId="{31A9A739-884C-48E7-B612-EBD9E279643C}" srcOrd="2" destOrd="0" parTransId="{55F89412-D1DA-41BB-8E19-0053C6A9D334}" sibTransId="{5263E6F6-1663-4AF4-A9E4-DF3FBB5C4D68}"/>
    <dgm:cxn modelId="{04D7F95D-F42A-4687-B9D5-B449E48C2147}" type="presOf" srcId="{4F7AE0D5-626E-4B33-A2F1-75DD0ECC9A53}" destId="{64099A37-B276-45F9-AFA4-27C7E9C4CC17}" srcOrd="0" destOrd="0" presId="urn:microsoft.com/office/officeart/2005/8/layout/vList3#1"/>
    <dgm:cxn modelId="{B3DD7693-EF46-439A-BD4D-AD5F6AF17A7B}" type="presParOf" srcId="{49F73F30-43F2-4CCF-AA19-19B91E60446A}" destId="{DED02ECE-CA61-4028-9D22-EB3C28D24305}" srcOrd="0" destOrd="0" presId="urn:microsoft.com/office/officeart/2005/8/layout/vList3#1"/>
    <dgm:cxn modelId="{76575C35-30DE-4538-AE05-675DC53756E6}" type="presParOf" srcId="{DED02ECE-CA61-4028-9D22-EB3C28D24305}" destId="{7104E131-9CF8-451E-8531-F9BE9F77738F}" srcOrd="0" destOrd="0" presId="urn:microsoft.com/office/officeart/2005/8/layout/vList3#1"/>
    <dgm:cxn modelId="{CE1A758B-3312-4C0D-A533-D2C3EB2D21D1}" type="presParOf" srcId="{DED02ECE-CA61-4028-9D22-EB3C28D24305}" destId="{C177355E-69D5-4004-A98A-0C83F3ACC1A5}" srcOrd="1" destOrd="0" presId="urn:microsoft.com/office/officeart/2005/8/layout/vList3#1"/>
    <dgm:cxn modelId="{C22D5891-8087-448E-B6C9-AA03FACCDC0B}" type="presParOf" srcId="{49F73F30-43F2-4CCF-AA19-19B91E60446A}" destId="{6C984183-3175-4E3E-902E-0FF8E6BDC3C4}" srcOrd="1" destOrd="0" presId="urn:microsoft.com/office/officeart/2005/8/layout/vList3#1"/>
    <dgm:cxn modelId="{9DE3DEFC-89F9-49F4-A691-9095F229836F}" type="presParOf" srcId="{49F73F30-43F2-4CCF-AA19-19B91E60446A}" destId="{B5C2522D-8870-4B74-BE15-DA6654BA1981}" srcOrd="2" destOrd="0" presId="urn:microsoft.com/office/officeart/2005/8/layout/vList3#1"/>
    <dgm:cxn modelId="{0E6FF56A-C7FE-4578-BECA-1067F5ADF585}" type="presParOf" srcId="{B5C2522D-8870-4B74-BE15-DA6654BA1981}" destId="{351F5EFF-E476-455B-B2C6-AC2C18400AA5}" srcOrd="0" destOrd="0" presId="urn:microsoft.com/office/officeart/2005/8/layout/vList3#1"/>
    <dgm:cxn modelId="{56E9CE2F-6704-4B3B-996A-9DD53BD6F5D1}" type="presParOf" srcId="{B5C2522D-8870-4B74-BE15-DA6654BA1981}" destId="{42DFA6A9-B910-4FDA-B037-1A9E4213ECE0}" srcOrd="1" destOrd="0" presId="urn:microsoft.com/office/officeart/2005/8/layout/vList3#1"/>
    <dgm:cxn modelId="{B71A9A62-9FBA-4654-9FB9-7084CF416AAC}" type="presParOf" srcId="{49F73F30-43F2-4CCF-AA19-19B91E60446A}" destId="{91B984A2-E9BD-42D5-AE15-7F8BC9FA943A}" srcOrd="3" destOrd="0" presId="urn:microsoft.com/office/officeart/2005/8/layout/vList3#1"/>
    <dgm:cxn modelId="{FC9D3ED2-16A9-4964-A4C8-78A454A428B5}" type="presParOf" srcId="{49F73F30-43F2-4CCF-AA19-19B91E60446A}" destId="{935B643A-8433-4466-B3F4-D69CB68F37B0}" srcOrd="4" destOrd="0" presId="urn:microsoft.com/office/officeart/2005/8/layout/vList3#1"/>
    <dgm:cxn modelId="{CBC3A07A-A24E-4D14-B39A-02A0F5C83FBB}" type="presParOf" srcId="{935B643A-8433-4466-B3F4-D69CB68F37B0}" destId="{B3AD2C15-9B99-4325-BDB6-A05B2C7BDA57}" srcOrd="0" destOrd="0" presId="urn:microsoft.com/office/officeart/2005/8/layout/vList3#1"/>
    <dgm:cxn modelId="{8C42DECD-4174-4DEE-975E-ADA562F144A6}" type="presParOf" srcId="{935B643A-8433-4466-B3F4-D69CB68F37B0}" destId="{7A1FF9D2-8048-4B82-B26C-8267DD7905BE}" srcOrd="1" destOrd="0" presId="urn:microsoft.com/office/officeart/2005/8/layout/vList3#1"/>
    <dgm:cxn modelId="{9EA24786-AB74-42FF-87EC-D123E53B700B}" type="presParOf" srcId="{49F73F30-43F2-4CCF-AA19-19B91E60446A}" destId="{2E254491-6F40-40DD-B997-80BF0A233915}" srcOrd="5" destOrd="0" presId="urn:microsoft.com/office/officeart/2005/8/layout/vList3#1"/>
    <dgm:cxn modelId="{212C9B5B-7C8E-4C2F-82E8-FD51A62B5C51}" type="presParOf" srcId="{49F73F30-43F2-4CCF-AA19-19B91E60446A}" destId="{B45B9D71-440D-45C6-B408-1292DDB914FB}" srcOrd="6" destOrd="0" presId="urn:microsoft.com/office/officeart/2005/8/layout/vList3#1"/>
    <dgm:cxn modelId="{B3F08011-8C85-4955-8358-D25F028EF539}" type="presParOf" srcId="{B45B9D71-440D-45C6-B408-1292DDB914FB}" destId="{451CFA96-453E-47D6-A40F-AB298FC7F24D}" srcOrd="0" destOrd="0" presId="urn:microsoft.com/office/officeart/2005/8/layout/vList3#1"/>
    <dgm:cxn modelId="{4EEC1094-8892-4977-A745-406AAC39DEA8}" type="presParOf" srcId="{B45B9D71-440D-45C6-B408-1292DDB914FB}" destId="{64099A37-B276-45F9-AFA4-27C7E9C4CC17}" srcOrd="1" destOrd="0" presId="urn:microsoft.com/office/officeart/2005/8/layout/vList3#1"/>
    <dgm:cxn modelId="{7147A3A9-E0AD-4DAC-9E2A-5CC76D5FCEEA}" type="presParOf" srcId="{49F73F30-43F2-4CCF-AA19-19B91E60446A}" destId="{5797148B-FDB4-426F-A6AE-51D8AA6880A7}" srcOrd="7" destOrd="0" presId="urn:microsoft.com/office/officeart/2005/8/layout/vList3#1"/>
    <dgm:cxn modelId="{CCE0B97B-1103-4C43-A622-17996B3A849A}" type="presParOf" srcId="{49F73F30-43F2-4CCF-AA19-19B91E60446A}" destId="{9B5F4D06-B835-4C27-BC90-50370743BAA5}" srcOrd="8" destOrd="0" presId="urn:microsoft.com/office/officeart/2005/8/layout/vList3#1"/>
    <dgm:cxn modelId="{4FA58966-BC68-419D-97FD-0FE5DD812D08}" type="presParOf" srcId="{9B5F4D06-B835-4C27-BC90-50370743BAA5}" destId="{CA30C1C4-33DA-4818-9AD2-78B238FBA936}" srcOrd="0" destOrd="0" presId="urn:microsoft.com/office/officeart/2005/8/layout/vList3#1"/>
    <dgm:cxn modelId="{7D8998AB-6884-4C59-8633-0B9412473896}" type="presParOf" srcId="{9B5F4D06-B835-4C27-BC90-50370743BAA5}" destId="{049AB61F-C613-4174-A8D3-7E7FBEA936BF}"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CFD351-9F1D-47D4-8B87-8C4946DDE1DC}"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271D453D-0569-41AD-ACCA-D42A367E7F8F}">
      <dgm:prSet phldrT="[Text]" custT="1"/>
      <dgm:spPr/>
      <dgm:t>
        <a:bodyPr/>
        <a:lstStyle/>
        <a:p>
          <a:r>
            <a:rPr lang="en-US" sz="2800" dirty="0" smtClean="0"/>
            <a:t>Positive symptoms</a:t>
          </a:r>
          <a:endParaRPr lang="en-US" sz="2800" dirty="0"/>
        </a:p>
      </dgm:t>
    </dgm:pt>
    <dgm:pt modelId="{B5332777-6605-423B-B13B-EEAA007896CB}" type="parTrans" cxnId="{82C6E308-91F7-4D2E-BCAC-BEB91866BB94}">
      <dgm:prSet/>
      <dgm:spPr/>
      <dgm:t>
        <a:bodyPr/>
        <a:lstStyle/>
        <a:p>
          <a:endParaRPr lang="en-US"/>
        </a:p>
      </dgm:t>
    </dgm:pt>
    <dgm:pt modelId="{9DD752DF-EC62-4294-BA33-577A5782B41A}" type="sibTrans" cxnId="{82C6E308-91F7-4D2E-BCAC-BEB91866BB94}">
      <dgm:prSet/>
      <dgm:spPr/>
      <dgm:t>
        <a:bodyPr/>
        <a:lstStyle/>
        <a:p>
          <a:endParaRPr lang="en-US"/>
        </a:p>
      </dgm:t>
    </dgm:pt>
    <dgm:pt modelId="{8BF2B550-B618-4C06-A281-BE326F2AC46D}">
      <dgm:prSet phldrT="[Text]" custT="1"/>
      <dgm:spPr/>
      <dgm:t>
        <a:bodyPr/>
        <a:lstStyle/>
        <a:p>
          <a:pPr algn="just"/>
          <a:r>
            <a:rPr lang="fr-FR" sz="1900" dirty="0" err="1" smtClean="0"/>
            <a:t>Delusions</a:t>
          </a:r>
          <a:r>
            <a:rPr lang="fr-FR" sz="1900" dirty="0" smtClean="0"/>
            <a:t>, Hallucinations, Hyper locomotion, </a:t>
          </a:r>
          <a:r>
            <a:rPr lang="fr-FR" sz="1900" dirty="0" err="1" smtClean="0"/>
            <a:t>Paranoia</a:t>
          </a:r>
          <a:r>
            <a:rPr lang="fr-FR" sz="1900" dirty="0" smtClean="0"/>
            <a:t> Agitation, </a:t>
          </a:r>
          <a:r>
            <a:rPr lang="fr-FR" sz="1900" dirty="0" err="1" smtClean="0"/>
            <a:t>Ataxia</a:t>
          </a:r>
          <a:endParaRPr lang="en-US" sz="1900" dirty="0"/>
        </a:p>
      </dgm:t>
    </dgm:pt>
    <dgm:pt modelId="{BD700240-ABD1-47E8-ACF9-AB08969D50A4}" type="parTrans" cxnId="{679F10E1-18CE-4FF1-A5E1-22CF84192492}">
      <dgm:prSet/>
      <dgm:spPr/>
      <dgm:t>
        <a:bodyPr/>
        <a:lstStyle/>
        <a:p>
          <a:endParaRPr lang="en-US"/>
        </a:p>
      </dgm:t>
    </dgm:pt>
    <dgm:pt modelId="{151F37BE-EFED-48A9-9B55-CC03F120D07F}" type="sibTrans" cxnId="{679F10E1-18CE-4FF1-A5E1-22CF84192492}">
      <dgm:prSet/>
      <dgm:spPr/>
      <dgm:t>
        <a:bodyPr/>
        <a:lstStyle/>
        <a:p>
          <a:endParaRPr lang="en-US"/>
        </a:p>
      </dgm:t>
    </dgm:pt>
    <dgm:pt modelId="{C4FE6C7E-D66D-4772-ACAC-3ADE960499CF}">
      <dgm:prSet phldrT="[Text]" custT="1"/>
      <dgm:spPr/>
      <dgm:t>
        <a:bodyPr/>
        <a:lstStyle/>
        <a:p>
          <a:r>
            <a:rPr lang="en-US" sz="2800" dirty="0" smtClean="0"/>
            <a:t>Negative symptoms</a:t>
          </a:r>
          <a:endParaRPr lang="en-US" sz="2800" dirty="0"/>
        </a:p>
      </dgm:t>
    </dgm:pt>
    <dgm:pt modelId="{75062686-AA10-4B09-821A-55E43B915123}" type="parTrans" cxnId="{8BA99987-BFDD-49AD-8364-6F08F51FA9CE}">
      <dgm:prSet/>
      <dgm:spPr/>
      <dgm:t>
        <a:bodyPr/>
        <a:lstStyle/>
        <a:p>
          <a:endParaRPr lang="en-US"/>
        </a:p>
      </dgm:t>
    </dgm:pt>
    <dgm:pt modelId="{E9F47109-05CF-4873-9429-7955456E6EBD}" type="sibTrans" cxnId="{8BA99987-BFDD-49AD-8364-6F08F51FA9CE}">
      <dgm:prSet/>
      <dgm:spPr/>
      <dgm:t>
        <a:bodyPr/>
        <a:lstStyle/>
        <a:p>
          <a:endParaRPr lang="en-US"/>
        </a:p>
      </dgm:t>
    </dgm:pt>
    <dgm:pt modelId="{78BCF207-24AD-41F1-837B-DA0E89D16942}">
      <dgm:prSet phldrT="[Text]" custT="1"/>
      <dgm:spPr/>
      <dgm:t>
        <a:bodyPr/>
        <a:lstStyle/>
        <a:p>
          <a:pPr algn="just"/>
          <a:r>
            <a:rPr lang="en-US" sz="1900" dirty="0" smtClean="0"/>
            <a:t>Poor motivation, Hopelessness, Lack of interest, Social withdrawal, Thought disorders</a:t>
          </a:r>
          <a:endParaRPr lang="en-US" sz="1900" dirty="0"/>
        </a:p>
      </dgm:t>
    </dgm:pt>
    <dgm:pt modelId="{60F0E394-E3A2-4121-968F-C0C82237623B}" type="parTrans" cxnId="{00D3EF52-E6AB-41CB-83CD-FDC96E4D50E3}">
      <dgm:prSet/>
      <dgm:spPr/>
      <dgm:t>
        <a:bodyPr/>
        <a:lstStyle/>
        <a:p>
          <a:endParaRPr lang="en-US"/>
        </a:p>
      </dgm:t>
    </dgm:pt>
    <dgm:pt modelId="{BA4A2582-D56D-47DC-B08F-120EFAED8EDF}" type="sibTrans" cxnId="{00D3EF52-E6AB-41CB-83CD-FDC96E4D50E3}">
      <dgm:prSet/>
      <dgm:spPr/>
      <dgm:t>
        <a:bodyPr/>
        <a:lstStyle/>
        <a:p>
          <a:endParaRPr lang="en-US"/>
        </a:p>
      </dgm:t>
    </dgm:pt>
    <dgm:pt modelId="{A2BC1096-EBD3-413C-826E-A32275AF1374}">
      <dgm:prSet phldrT="[Text]" custT="1"/>
      <dgm:spPr/>
      <dgm:t>
        <a:bodyPr/>
        <a:lstStyle/>
        <a:p>
          <a:r>
            <a:rPr lang="en-US" sz="2800" dirty="0" smtClean="0"/>
            <a:t>Cognitive symptoms</a:t>
          </a:r>
          <a:endParaRPr lang="en-US" sz="2800" dirty="0"/>
        </a:p>
      </dgm:t>
    </dgm:pt>
    <dgm:pt modelId="{5B782DB5-5E0D-4898-A635-CD990AA6CC2C}" type="parTrans" cxnId="{A6759A0D-42B7-4F9D-AE7F-4DA56E6981CB}">
      <dgm:prSet/>
      <dgm:spPr/>
      <dgm:t>
        <a:bodyPr/>
        <a:lstStyle/>
        <a:p>
          <a:endParaRPr lang="en-US"/>
        </a:p>
      </dgm:t>
    </dgm:pt>
    <dgm:pt modelId="{528E0FED-4C9A-4478-BCEA-DD40D041F790}" type="sibTrans" cxnId="{A6759A0D-42B7-4F9D-AE7F-4DA56E6981CB}">
      <dgm:prSet/>
      <dgm:spPr/>
      <dgm:t>
        <a:bodyPr/>
        <a:lstStyle/>
        <a:p>
          <a:endParaRPr lang="en-US"/>
        </a:p>
      </dgm:t>
    </dgm:pt>
    <dgm:pt modelId="{A420EFE1-80B6-4F20-905F-73F9241E1580}">
      <dgm:prSet phldrT="[Text]" custT="1"/>
      <dgm:spPr/>
      <dgm:t>
        <a:bodyPr/>
        <a:lstStyle/>
        <a:p>
          <a:pPr algn="just"/>
          <a:r>
            <a:rPr lang="en-US" sz="1900" dirty="0" smtClean="0"/>
            <a:t>Lack of perception of time and space, impairment in memory, learning, attention</a:t>
          </a:r>
          <a:endParaRPr lang="en-US" sz="1900" dirty="0"/>
        </a:p>
      </dgm:t>
    </dgm:pt>
    <dgm:pt modelId="{3F7E79B1-F849-4C88-8B2F-3EE9876709B6}" type="parTrans" cxnId="{7A321F4B-8527-4E45-90A1-A6C9F58EE455}">
      <dgm:prSet/>
      <dgm:spPr/>
      <dgm:t>
        <a:bodyPr/>
        <a:lstStyle/>
        <a:p>
          <a:endParaRPr lang="en-US"/>
        </a:p>
      </dgm:t>
    </dgm:pt>
    <dgm:pt modelId="{7F06D5D4-657A-4346-8CAC-96879780AEED}" type="sibTrans" cxnId="{7A321F4B-8527-4E45-90A1-A6C9F58EE455}">
      <dgm:prSet/>
      <dgm:spPr/>
      <dgm:t>
        <a:bodyPr/>
        <a:lstStyle/>
        <a:p>
          <a:endParaRPr lang="en-US"/>
        </a:p>
      </dgm:t>
    </dgm:pt>
    <dgm:pt modelId="{5A0D7B51-FD50-4A9E-8A87-24F3EB58B3DD}">
      <dgm:prSet phldrT="[Text]" custT="1"/>
      <dgm:spPr/>
      <dgm:t>
        <a:bodyPr/>
        <a:lstStyle/>
        <a:p>
          <a:pPr algn="just"/>
          <a:r>
            <a:rPr lang="en-US" sz="1900" dirty="0" smtClean="0"/>
            <a:t>These symptoms are most recognizable during periods of acute psychosis.</a:t>
          </a:r>
          <a:endParaRPr lang="en-US" sz="1900" dirty="0"/>
        </a:p>
      </dgm:t>
    </dgm:pt>
    <dgm:pt modelId="{9B2FC17A-1694-4BCE-BDC0-937301A994AA}" type="parTrans" cxnId="{3B2BD8CB-8041-4A9C-9649-DCB65AA9FB65}">
      <dgm:prSet/>
      <dgm:spPr/>
      <dgm:t>
        <a:bodyPr/>
        <a:lstStyle/>
        <a:p>
          <a:endParaRPr lang="en-US"/>
        </a:p>
      </dgm:t>
    </dgm:pt>
    <dgm:pt modelId="{81D3B3D7-3D3B-4099-82CC-B276E7847AE0}" type="sibTrans" cxnId="{3B2BD8CB-8041-4A9C-9649-DCB65AA9FB65}">
      <dgm:prSet/>
      <dgm:spPr/>
      <dgm:t>
        <a:bodyPr/>
        <a:lstStyle/>
        <a:p>
          <a:endParaRPr lang="en-US"/>
        </a:p>
      </dgm:t>
    </dgm:pt>
    <dgm:pt modelId="{2AFE8153-60AC-49FB-8EC9-E70DA17853F5}" type="pres">
      <dgm:prSet presAssocID="{6FCFD351-9F1D-47D4-8B87-8C4946DDE1DC}" presName="Name0" presStyleCnt="0">
        <dgm:presLayoutVars>
          <dgm:dir/>
          <dgm:animLvl val="lvl"/>
          <dgm:resizeHandles val="exact"/>
        </dgm:presLayoutVars>
      </dgm:prSet>
      <dgm:spPr/>
      <dgm:t>
        <a:bodyPr/>
        <a:lstStyle/>
        <a:p>
          <a:endParaRPr lang="en-US"/>
        </a:p>
      </dgm:t>
    </dgm:pt>
    <dgm:pt modelId="{9C71D100-63F0-4635-B29A-7458DCDBD090}" type="pres">
      <dgm:prSet presAssocID="{271D453D-0569-41AD-ACCA-D42A367E7F8F}" presName="linNode" presStyleCnt="0"/>
      <dgm:spPr/>
      <dgm:t>
        <a:bodyPr/>
        <a:lstStyle/>
        <a:p>
          <a:endParaRPr lang="en-US"/>
        </a:p>
      </dgm:t>
    </dgm:pt>
    <dgm:pt modelId="{90E07021-1544-44B2-B614-FA5C6044B350}" type="pres">
      <dgm:prSet presAssocID="{271D453D-0569-41AD-ACCA-D42A367E7F8F}" presName="parentText" presStyleLbl="node1" presStyleIdx="0" presStyleCnt="3" custScaleX="74258">
        <dgm:presLayoutVars>
          <dgm:chMax val="1"/>
          <dgm:bulletEnabled val="1"/>
        </dgm:presLayoutVars>
      </dgm:prSet>
      <dgm:spPr/>
      <dgm:t>
        <a:bodyPr/>
        <a:lstStyle/>
        <a:p>
          <a:endParaRPr lang="en-US"/>
        </a:p>
      </dgm:t>
    </dgm:pt>
    <dgm:pt modelId="{14930C39-F920-4843-94A4-1470B2503B55}" type="pres">
      <dgm:prSet presAssocID="{271D453D-0569-41AD-ACCA-D42A367E7F8F}" presName="descendantText" presStyleLbl="alignAccFollowNode1" presStyleIdx="0" presStyleCnt="3" custScaleX="126997">
        <dgm:presLayoutVars>
          <dgm:bulletEnabled val="1"/>
        </dgm:presLayoutVars>
      </dgm:prSet>
      <dgm:spPr/>
      <dgm:t>
        <a:bodyPr/>
        <a:lstStyle/>
        <a:p>
          <a:endParaRPr lang="en-US"/>
        </a:p>
      </dgm:t>
    </dgm:pt>
    <dgm:pt modelId="{4C32069D-A723-46A5-9AE9-CE03B2CA58FD}" type="pres">
      <dgm:prSet presAssocID="{9DD752DF-EC62-4294-BA33-577A5782B41A}" presName="sp" presStyleCnt="0"/>
      <dgm:spPr/>
      <dgm:t>
        <a:bodyPr/>
        <a:lstStyle/>
        <a:p>
          <a:endParaRPr lang="en-US"/>
        </a:p>
      </dgm:t>
    </dgm:pt>
    <dgm:pt modelId="{9A46A106-9758-4A20-9DCE-4189E0AEB028}" type="pres">
      <dgm:prSet presAssocID="{C4FE6C7E-D66D-4772-ACAC-3ADE960499CF}" presName="linNode" presStyleCnt="0"/>
      <dgm:spPr/>
      <dgm:t>
        <a:bodyPr/>
        <a:lstStyle/>
        <a:p>
          <a:endParaRPr lang="en-US"/>
        </a:p>
      </dgm:t>
    </dgm:pt>
    <dgm:pt modelId="{47F86ED5-E89B-449E-8062-F62E7437F386}" type="pres">
      <dgm:prSet presAssocID="{C4FE6C7E-D66D-4772-ACAC-3ADE960499CF}" presName="parentText" presStyleLbl="node1" presStyleIdx="1" presStyleCnt="3" custScaleX="101721">
        <dgm:presLayoutVars>
          <dgm:chMax val="1"/>
          <dgm:bulletEnabled val="1"/>
        </dgm:presLayoutVars>
      </dgm:prSet>
      <dgm:spPr/>
      <dgm:t>
        <a:bodyPr/>
        <a:lstStyle/>
        <a:p>
          <a:endParaRPr lang="en-US"/>
        </a:p>
      </dgm:t>
    </dgm:pt>
    <dgm:pt modelId="{4D027BA8-2544-4909-AF0F-A8C56480F34B}" type="pres">
      <dgm:prSet presAssocID="{C4FE6C7E-D66D-4772-ACAC-3ADE960499CF}" presName="descendantText" presStyleLbl="alignAccFollowNode1" presStyleIdx="1" presStyleCnt="3" custScaleX="173582">
        <dgm:presLayoutVars>
          <dgm:bulletEnabled val="1"/>
        </dgm:presLayoutVars>
      </dgm:prSet>
      <dgm:spPr/>
      <dgm:t>
        <a:bodyPr/>
        <a:lstStyle/>
        <a:p>
          <a:endParaRPr lang="en-US"/>
        </a:p>
      </dgm:t>
    </dgm:pt>
    <dgm:pt modelId="{BF9A0807-8245-4C95-8615-E500F4F5B33B}" type="pres">
      <dgm:prSet presAssocID="{E9F47109-05CF-4873-9429-7955456E6EBD}" presName="sp" presStyleCnt="0"/>
      <dgm:spPr/>
      <dgm:t>
        <a:bodyPr/>
        <a:lstStyle/>
        <a:p>
          <a:endParaRPr lang="en-US"/>
        </a:p>
      </dgm:t>
    </dgm:pt>
    <dgm:pt modelId="{F501B01C-9B58-4F51-AB54-F49FC5891E38}" type="pres">
      <dgm:prSet presAssocID="{A2BC1096-EBD3-413C-826E-A32275AF1374}" presName="linNode" presStyleCnt="0"/>
      <dgm:spPr/>
      <dgm:t>
        <a:bodyPr/>
        <a:lstStyle/>
        <a:p>
          <a:endParaRPr lang="en-US"/>
        </a:p>
      </dgm:t>
    </dgm:pt>
    <dgm:pt modelId="{1AAB32A4-8160-4306-B3B7-845B730801DA}" type="pres">
      <dgm:prSet presAssocID="{A2BC1096-EBD3-413C-826E-A32275AF1374}" presName="parentText" presStyleLbl="node1" presStyleIdx="2" presStyleCnt="3" custScaleX="116133">
        <dgm:presLayoutVars>
          <dgm:chMax val="1"/>
          <dgm:bulletEnabled val="1"/>
        </dgm:presLayoutVars>
      </dgm:prSet>
      <dgm:spPr/>
      <dgm:t>
        <a:bodyPr/>
        <a:lstStyle/>
        <a:p>
          <a:endParaRPr lang="en-US"/>
        </a:p>
      </dgm:t>
    </dgm:pt>
    <dgm:pt modelId="{AB544508-ED37-48D4-A53F-592F60FE94E4}" type="pres">
      <dgm:prSet presAssocID="{A2BC1096-EBD3-413C-826E-A32275AF1374}" presName="descendantText" presStyleLbl="alignAccFollowNode1" presStyleIdx="2" presStyleCnt="3" custScaleX="198148">
        <dgm:presLayoutVars>
          <dgm:bulletEnabled val="1"/>
        </dgm:presLayoutVars>
      </dgm:prSet>
      <dgm:spPr/>
      <dgm:t>
        <a:bodyPr/>
        <a:lstStyle/>
        <a:p>
          <a:endParaRPr lang="en-US"/>
        </a:p>
      </dgm:t>
    </dgm:pt>
  </dgm:ptLst>
  <dgm:cxnLst>
    <dgm:cxn modelId="{82C6E308-91F7-4D2E-BCAC-BEB91866BB94}" srcId="{6FCFD351-9F1D-47D4-8B87-8C4946DDE1DC}" destId="{271D453D-0569-41AD-ACCA-D42A367E7F8F}" srcOrd="0" destOrd="0" parTransId="{B5332777-6605-423B-B13B-EEAA007896CB}" sibTransId="{9DD752DF-EC62-4294-BA33-577A5782B41A}"/>
    <dgm:cxn modelId="{237AE534-AFF7-45B6-8FAE-0A7BA138F557}" type="presOf" srcId="{A420EFE1-80B6-4F20-905F-73F9241E1580}" destId="{AB544508-ED37-48D4-A53F-592F60FE94E4}" srcOrd="0" destOrd="0" presId="urn:microsoft.com/office/officeart/2005/8/layout/vList5"/>
    <dgm:cxn modelId="{F9B94079-C607-4206-82B1-2542731709F0}" type="presOf" srcId="{A2BC1096-EBD3-413C-826E-A32275AF1374}" destId="{1AAB32A4-8160-4306-B3B7-845B730801DA}" srcOrd="0" destOrd="0" presId="urn:microsoft.com/office/officeart/2005/8/layout/vList5"/>
    <dgm:cxn modelId="{3B2BD8CB-8041-4A9C-9649-DCB65AA9FB65}" srcId="{271D453D-0569-41AD-ACCA-D42A367E7F8F}" destId="{5A0D7B51-FD50-4A9E-8A87-24F3EB58B3DD}" srcOrd="1" destOrd="0" parTransId="{9B2FC17A-1694-4BCE-BDC0-937301A994AA}" sibTransId="{81D3B3D7-3D3B-4099-82CC-B276E7847AE0}"/>
    <dgm:cxn modelId="{00D3EF52-E6AB-41CB-83CD-FDC96E4D50E3}" srcId="{C4FE6C7E-D66D-4772-ACAC-3ADE960499CF}" destId="{78BCF207-24AD-41F1-837B-DA0E89D16942}" srcOrd="0" destOrd="0" parTransId="{60F0E394-E3A2-4121-968F-C0C82237623B}" sibTransId="{BA4A2582-D56D-47DC-B08F-120EFAED8EDF}"/>
    <dgm:cxn modelId="{143C868B-8DEE-4236-80BB-ED2F7EE87EC8}" type="presOf" srcId="{78BCF207-24AD-41F1-837B-DA0E89D16942}" destId="{4D027BA8-2544-4909-AF0F-A8C56480F34B}" srcOrd="0" destOrd="0" presId="urn:microsoft.com/office/officeart/2005/8/layout/vList5"/>
    <dgm:cxn modelId="{7A321F4B-8527-4E45-90A1-A6C9F58EE455}" srcId="{A2BC1096-EBD3-413C-826E-A32275AF1374}" destId="{A420EFE1-80B6-4F20-905F-73F9241E1580}" srcOrd="0" destOrd="0" parTransId="{3F7E79B1-F849-4C88-8B2F-3EE9876709B6}" sibTransId="{7F06D5D4-657A-4346-8CAC-96879780AEED}"/>
    <dgm:cxn modelId="{E9B09EAC-2A83-4A42-96AB-4A931CC65345}" type="presOf" srcId="{271D453D-0569-41AD-ACCA-D42A367E7F8F}" destId="{90E07021-1544-44B2-B614-FA5C6044B350}" srcOrd="0" destOrd="0" presId="urn:microsoft.com/office/officeart/2005/8/layout/vList5"/>
    <dgm:cxn modelId="{051E5322-1210-40C6-950D-85596C825851}" type="presOf" srcId="{5A0D7B51-FD50-4A9E-8A87-24F3EB58B3DD}" destId="{14930C39-F920-4843-94A4-1470B2503B55}" srcOrd="0" destOrd="1" presId="urn:microsoft.com/office/officeart/2005/8/layout/vList5"/>
    <dgm:cxn modelId="{A6759A0D-42B7-4F9D-AE7F-4DA56E6981CB}" srcId="{6FCFD351-9F1D-47D4-8B87-8C4946DDE1DC}" destId="{A2BC1096-EBD3-413C-826E-A32275AF1374}" srcOrd="2" destOrd="0" parTransId="{5B782DB5-5E0D-4898-A635-CD990AA6CC2C}" sibTransId="{528E0FED-4C9A-4478-BCEA-DD40D041F790}"/>
    <dgm:cxn modelId="{27030F04-E40D-471B-B464-F8CA0EE5B5E7}" type="presOf" srcId="{8BF2B550-B618-4C06-A281-BE326F2AC46D}" destId="{14930C39-F920-4843-94A4-1470B2503B55}" srcOrd="0" destOrd="0" presId="urn:microsoft.com/office/officeart/2005/8/layout/vList5"/>
    <dgm:cxn modelId="{679F10E1-18CE-4FF1-A5E1-22CF84192492}" srcId="{271D453D-0569-41AD-ACCA-D42A367E7F8F}" destId="{8BF2B550-B618-4C06-A281-BE326F2AC46D}" srcOrd="0" destOrd="0" parTransId="{BD700240-ABD1-47E8-ACF9-AB08969D50A4}" sibTransId="{151F37BE-EFED-48A9-9B55-CC03F120D07F}"/>
    <dgm:cxn modelId="{EABE42E8-AE99-4D24-B3C7-6C57482FAF21}" type="presOf" srcId="{C4FE6C7E-D66D-4772-ACAC-3ADE960499CF}" destId="{47F86ED5-E89B-449E-8062-F62E7437F386}" srcOrd="0" destOrd="0" presId="urn:microsoft.com/office/officeart/2005/8/layout/vList5"/>
    <dgm:cxn modelId="{8BA99987-BFDD-49AD-8364-6F08F51FA9CE}" srcId="{6FCFD351-9F1D-47D4-8B87-8C4946DDE1DC}" destId="{C4FE6C7E-D66D-4772-ACAC-3ADE960499CF}" srcOrd="1" destOrd="0" parTransId="{75062686-AA10-4B09-821A-55E43B915123}" sibTransId="{E9F47109-05CF-4873-9429-7955456E6EBD}"/>
    <dgm:cxn modelId="{428FFB2E-3948-4EBA-968F-45769E6D6748}" type="presOf" srcId="{6FCFD351-9F1D-47D4-8B87-8C4946DDE1DC}" destId="{2AFE8153-60AC-49FB-8EC9-E70DA17853F5}" srcOrd="0" destOrd="0" presId="urn:microsoft.com/office/officeart/2005/8/layout/vList5"/>
    <dgm:cxn modelId="{DE5E81EB-C209-47C6-A13C-14B21BB8C047}" type="presParOf" srcId="{2AFE8153-60AC-49FB-8EC9-E70DA17853F5}" destId="{9C71D100-63F0-4635-B29A-7458DCDBD090}" srcOrd="0" destOrd="0" presId="urn:microsoft.com/office/officeart/2005/8/layout/vList5"/>
    <dgm:cxn modelId="{2DB113EA-8A38-4345-AADC-BA771722C0FC}" type="presParOf" srcId="{9C71D100-63F0-4635-B29A-7458DCDBD090}" destId="{90E07021-1544-44B2-B614-FA5C6044B350}" srcOrd="0" destOrd="0" presId="urn:microsoft.com/office/officeart/2005/8/layout/vList5"/>
    <dgm:cxn modelId="{006FFA22-2836-469F-BB20-C9C0DCBC5972}" type="presParOf" srcId="{9C71D100-63F0-4635-B29A-7458DCDBD090}" destId="{14930C39-F920-4843-94A4-1470B2503B55}" srcOrd="1" destOrd="0" presId="urn:microsoft.com/office/officeart/2005/8/layout/vList5"/>
    <dgm:cxn modelId="{CE5FDE73-B19C-4910-8AC4-E82AE8D88EBF}" type="presParOf" srcId="{2AFE8153-60AC-49FB-8EC9-E70DA17853F5}" destId="{4C32069D-A723-46A5-9AE9-CE03B2CA58FD}" srcOrd="1" destOrd="0" presId="urn:microsoft.com/office/officeart/2005/8/layout/vList5"/>
    <dgm:cxn modelId="{566D4003-0122-4F19-A5EE-91888BB66E61}" type="presParOf" srcId="{2AFE8153-60AC-49FB-8EC9-E70DA17853F5}" destId="{9A46A106-9758-4A20-9DCE-4189E0AEB028}" srcOrd="2" destOrd="0" presId="urn:microsoft.com/office/officeart/2005/8/layout/vList5"/>
    <dgm:cxn modelId="{58EABE45-4488-4388-842E-98F8CFEF793E}" type="presParOf" srcId="{9A46A106-9758-4A20-9DCE-4189E0AEB028}" destId="{47F86ED5-E89B-449E-8062-F62E7437F386}" srcOrd="0" destOrd="0" presId="urn:microsoft.com/office/officeart/2005/8/layout/vList5"/>
    <dgm:cxn modelId="{5C1B7DDC-AABA-46F1-B51A-371ADB1CD1B4}" type="presParOf" srcId="{9A46A106-9758-4A20-9DCE-4189E0AEB028}" destId="{4D027BA8-2544-4909-AF0F-A8C56480F34B}" srcOrd="1" destOrd="0" presId="urn:microsoft.com/office/officeart/2005/8/layout/vList5"/>
    <dgm:cxn modelId="{AA56A1A4-2C15-472E-9877-E43A236A7154}" type="presParOf" srcId="{2AFE8153-60AC-49FB-8EC9-E70DA17853F5}" destId="{BF9A0807-8245-4C95-8615-E500F4F5B33B}" srcOrd="3" destOrd="0" presId="urn:microsoft.com/office/officeart/2005/8/layout/vList5"/>
    <dgm:cxn modelId="{7FCF8AD8-4154-4F96-A178-8B10D95313AB}" type="presParOf" srcId="{2AFE8153-60AC-49FB-8EC9-E70DA17853F5}" destId="{F501B01C-9B58-4F51-AB54-F49FC5891E38}" srcOrd="4" destOrd="0" presId="urn:microsoft.com/office/officeart/2005/8/layout/vList5"/>
    <dgm:cxn modelId="{1460FDC8-49BC-491D-80A0-9E84B4437E5F}" type="presParOf" srcId="{F501B01C-9B58-4F51-AB54-F49FC5891E38}" destId="{1AAB32A4-8160-4306-B3B7-845B730801DA}" srcOrd="0" destOrd="0" presId="urn:microsoft.com/office/officeart/2005/8/layout/vList5"/>
    <dgm:cxn modelId="{2C771276-F80A-4F5D-8D8A-C3F5844D2878}" type="presParOf" srcId="{F501B01C-9B58-4F51-AB54-F49FC5891E38}" destId="{AB544508-ED37-48D4-A53F-592F60FE94E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D7D1AD-2242-41A0-B342-F1DE323165B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430F512-70B8-4836-8C16-9E56AA0EA2C5}">
      <dgm:prSet phldrT="[Text]"/>
      <dgm:spPr/>
      <dgm:t>
        <a:bodyPr/>
        <a:lstStyle/>
        <a:p>
          <a:r>
            <a:rPr lang="en-US" dirty="0" smtClean="0"/>
            <a:t>Dopamine Theory</a:t>
          </a:r>
        </a:p>
      </dgm:t>
    </dgm:pt>
    <dgm:pt modelId="{79511A9E-8C15-4F65-B8F1-3E368E7952EF}" type="parTrans" cxnId="{A8061825-FFBD-4ADF-8FD4-A76CA99D8092}">
      <dgm:prSet/>
      <dgm:spPr/>
      <dgm:t>
        <a:bodyPr/>
        <a:lstStyle/>
        <a:p>
          <a:endParaRPr lang="en-US"/>
        </a:p>
      </dgm:t>
    </dgm:pt>
    <dgm:pt modelId="{A9E6DC4F-2806-4062-918B-C6A5CDAFB87F}" type="sibTrans" cxnId="{A8061825-FFBD-4ADF-8FD4-A76CA99D8092}">
      <dgm:prSet/>
      <dgm:spPr/>
      <dgm:t>
        <a:bodyPr/>
        <a:lstStyle/>
        <a:p>
          <a:endParaRPr lang="en-US"/>
        </a:p>
      </dgm:t>
    </dgm:pt>
    <dgm:pt modelId="{78FB3A7E-22A6-4D5D-B4D3-F55581956612}">
      <dgm:prSet phldrT="[Text]"/>
      <dgm:spPr/>
      <dgm:t>
        <a:bodyPr/>
        <a:lstStyle/>
        <a:p>
          <a:r>
            <a:rPr lang="en-US" dirty="0" smtClean="0"/>
            <a:t>Glutamate Theory</a:t>
          </a:r>
        </a:p>
      </dgm:t>
    </dgm:pt>
    <dgm:pt modelId="{E86D5A01-FBF9-4079-A51A-BE67C32846B4}" type="parTrans" cxnId="{4C78F212-BF92-46F6-AAFF-F5F919979AB7}">
      <dgm:prSet/>
      <dgm:spPr/>
      <dgm:t>
        <a:bodyPr/>
        <a:lstStyle/>
        <a:p>
          <a:endParaRPr lang="en-US"/>
        </a:p>
      </dgm:t>
    </dgm:pt>
    <dgm:pt modelId="{01965267-509E-43AD-902D-05FA9CA75453}" type="sibTrans" cxnId="{4C78F212-BF92-46F6-AAFF-F5F919979AB7}">
      <dgm:prSet/>
      <dgm:spPr/>
      <dgm:t>
        <a:bodyPr/>
        <a:lstStyle/>
        <a:p>
          <a:endParaRPr lang="en-US"/>
        </a:p>
      </dgm:t>
    </dgm:pt>
    <dgm:pt modelId="{C44EA448-DD20-4340-884A-AC9D1E3AD03F}">
      <dgm:prSet phldrT="[Text]"/>
      <dgm:spPr/>
      <dgm:t>
        <a:bodyPr/>
        <a:lstStyle/>
        <a:p>
          <a:r>
            <a:rPr lang="en-US" dirty="0" smtClean="0"/>
            <a:t>Serotonin Theory</a:t>
          </a:r>
        </a:p>
      </dgm:t>
    </dgm:pt>
    <dgm:pt modelId="{AA212CD6-E405-4E8D-B9EA-3B75A71B7370}" type="parTrans" cxnId="{48AF8369-EBDC-420F-BE0B-ACD92AAEBF8A}">
      <dgm:prSet/>
      <dgm:spPr/>
      <dgm:t>
        <a:bodyPr/>
        <a:lstStyle/>
        <a:p>
          <a:endParaRPr lang="en-US"/>
        </a:p>
      </dgm:t>
    </dgm:pt>
    <dgm:pt modelId="{668A4B8F-AD9C-40BF-9076-37EE8CD5932A}" type="sibTrans" cxnId="{48AF8369-EBDC-420F-BE0B-ACD92AAEBF8A}">
      <dgm:prSet/>
      <dgm:spPr/>
      <dgm:t>
        <a:bodyPr/>
        <a:lstStyle/>
        <a:p>
          <a:endParaRPr lang="en-US"/>
        </a:p>
      </dgm:t>
    </dgm:pt>
    <dgm:pt modelId="{E581A647-E81B-4450-A942-AB77F2980D5A}">
      <dgm:prSet/>
      <dgm:spPr/>
      <dgm:t>
        <a:bodyPr/>
        <a:lstStyle/>
        <a:p>
          <a:r>
            <a:rPr lang="en-US" dirty="0" smtClean="0"/>
            <a:t>Dopamine Hyperactivity in Mesolimbic pathways </a:t>
          </a:r>
          <a:r>
            <a:rPr lang="en-US" i="1" dirty="0" smtClean="0"/>
            <a:t>(Positive Symptoms)</a:t>
          </a:r>
          <a:endParaRPr lang="en-US" i="1" dirty="0"/>
        </a:p>
      </dgm:t>
    </dgm:pt>
    <dgm:pt modelId="{1F141421-1D1D-4A3C-B316-6E9A77FE26B8}" type="parTrans" cxnId="{47596D7C-560E-4AA7-BBC3-BD02D963A883}">
      <dgm:prSet/>
      <dgm:spPr/>
      <dgm:t>
        <a:bodyPr/>
        <a:lstStyle/>
        <a:p>
          <a:endParaRPr lang="en-US"/>
        </a:p>
      </dgm:t>
    </dgm:pt>
    <dgm:pt modelId="{9C0389DB-9D12-4320-9B7A-76B692F44FB0}" type="sibTrans" cxnId="{47596D7C-560E-4AA7-BBC3-BD02D963A883}">
      <dgm:prSet/>
      <dgm:spPr/>
      <dgm:t>
        <a:bodyPr/>
        <a:lstStyle/>
        <a:p>
          <a:endParaRPr lang="en-US"/>
        </a:p>
      </dgm:t>
    </dgm:pt>
    <dgm:pt modelId="{FE501850-F371-428C-BBD5-9C8E4004B1E4}">
      <dgm:prSet/>
      <dgm:spPr/>
      <dgm:t>
        <a:bodyPr/>
        <a:lstStyle/>
        <a:p>
          <a:r>
            <a:rPr lang="en-US" dirty="0" err="1" smtClean="0"/>
            <a:t>Hypofunction</a:t>
          </a:r>
          <a:r>
            <a:rPr lang="en-US" dirty="0" smtClean="0"/>
            <a:t> in </a:t>
          </a:r>
          <a:r>
            <a:rPr lang="en-US" dirty="0" err="1" smtClean="0"/>
            <a:t>Mesocortical</a:t>
          </a:r>
          <a:r>
            <a:rPr lang="en-US" dirty="0" smtClean="0"/>
            <a:t> pathways </a:t>
          </a:r>
          <a:r>
            <a:rPr lang="en-US" i="1" dirty="0" smtClean="0"/>
            <a:t>(Negative &amp; Cognitive Symptoms) </a:t>
          </a:r>
          <a:endParaRPr lang="en-US" i="1" dirty="0"/>
        </a:p>
      </dgm:t>
    </dgm:pt>
    <dgm:pt modelId="{C87B3618-C525-4B06-B066-60321F37B4B8}" type="parTrans" cxnId="{14376E01-A43B-4510-90D1-7355F4EF6FCE}">
      <dgm:prSet/>
      <dgm:spPr/>
      <dgm:t>
        <a:bodyPr/>
        <a:lstStyle/>
        <a:p>
          <a:endParaRPr lang="en-US"/>
        </a:p>
      </dgm:t>
    </dgm:pt>
    <dgm:pt modelId="{E0E50DF4-4A95-4105-846A-05272ED71441}" type="sibTrans" cxnId="{14376E01-A43B-4510-90D1-7355F4EF6FCE}">
      <dgm:prSet/>
      <dgm:spPr/>
      <dgm:t>
        <a:bodyPr/>
        <a:lstStyle/>
        <a:p>
          <a:endParaRPr lang="en-US"/>
        </a:p>
      </dgm:t>
    </dgm:pt>
    <dgm:pt modelId="{EBFF297E-BF81-4ED4-9A7A-AF6C34CDBEAA}">
      <dgm:prSet/>
      <dgm:spPr/>
      <dgm:t>
        <a:bodyPr/>
        <a:lstStyle/>
        <a:p>
          <a:r>
            <a:rPr lang="en-US" dirty="0" smtClean="0"/>
            <a:t>NMDA </a:t>
          </a:r>
          <a:r>
            <a:rPr lang="en-US" dirty="0" err="1" smtClean="0"/>
            <a:t>Hypofunction</a:t>
          </a:r>
          <a:r>
            <a:rPr lang="en-US" dirty="0" smtClean="0"/>
            <a:t> </a:t>
          </a:r>
          <a:r>
            <a:rPr lang="en-US" i="1" dirty="0" smtClean="0"/>
            <a:t>(</a:t>
          </a:r>
          <a:r>
            <a:rPr lang="en-US" b="0" i="1" dirty="0" smtClean="0"/>
            <a:t>positive, negative, and cognitive-like symptoms)</a:t>
          </a:r>
          <a:endParaRPr lang="en-US" i="1" dirty="0"/>
        </a:p>
      </dgm:t>
    </dgm:pt>
    <dgm:pt modelId="{AD173724-2206-443E-9D70-57A32CA4F340}" type="parTrans" cxnId="{5EA6B896-5896-4091-B25A-8CD450467ECB}">
      <dgm:prSet/>
      <dgm:spPr/>
      <dgm:t>
        <a:bodyPr/>
        <a:lstStyle/>
        <a:p>
          <a:endParaRPr lang="en-US"/>
        </a:p>
      </dgm:t>
    </dgm:pt>
    <dgm:pt modelId="{FADF5DC8-5017-43C3-BA64-E87EA6F27B84}" type="sibTrans" cxnId="{5EA6B896-5896-4091-B25A-8CD450467ECB}">
      <dgm:prSet/>
      <dgm:spPr/>
      <dgm:t>
        <a:bodyPr/>
        <a:lstStyle/>
        <a:p>
          <a:endParaRPr lang="en-US"/>
        </a:p>
      </dgm:t>
    </dgm:pt>
    <dgm:pt modelId="{03B25C02-0F6B-45C2-82FE-020ADC67B422}">
      <dgm:prSet/>
      <dgm:spPr/>
      <dgm:t>
        <a:bodyPr/>
        <a:lstStyle/>
        <a:p>
          <a:r>
            <a:rPr lang="en-US" dirty="0" smtClean="0"/>
            <a:t>5-HT</a:t>
          </a:r>
          <a:r>
            <a:rPr lang="en-US" baseline="-25000" dirty="0" smtClean="0"/>
            <a:t>2A</a:t>
          </a:r>
          <a:r>
            <a:rPr lang="en-US" dirty="0" smtClean="0"/>
            <a:t> receptor </a:t>
          </a:r>
          <a:r>
            <a:rPr lang="en-US" dirty="0" err="1" smtClean="0"/>
            <a:t>hyperfunction</a:t>
          </a:r>
          <a:r>
            <a:rPr lang="en-US" dirty="0" smtClean="0"/>
            <a:t> in the cortex </a:t>
          </a:r>
          <a:r>
            <a:rPr lang="en-US" i="1" dirty="0" smtClean="0"/>
            <a:t>(</a:t>
          </a:r>
          <a:r>
            <a:rPr lang="en-US" b="0" i="1" dirty="0" smtClean="0"/>
            <a:t>the motor and cognitive defects)</a:t>
          </a:r>
          <a:endParaRPr lang="en-US" i="1" dirty="0"/>
        </a:p>
      </dgm:t>
    </dgm:pt>
    <dgm:pt modelId="{DB013F9B-08D9-4B90-BC02-CCCBA28A3AC7}" type="parTrans" cxnId="{4C2F9034-63B6-4683-9654-EF1AD431B1DA}">
      <dgm:prSet/>
      <dgm:spPr/>
      <dgm:t>
        <a:bodyPr/>
        <a:lstStyle/>
        <a:p>
          <a:endParaRPr lang="en-US"/>
        </a:p>
      </dgm:t>
    </dgm:pt>
    <dgm:pt modelId="{4729FA98-F560-4241-A09A-C7DD906F4214}" type="sibTrans" cxnId="{4C2F9034-63B6-4683-9654-EF1AD431B1DA}">
      <dgm:prSet/>
      <dgm:spPr/>
      <dgm:t>
        <a:bodyPr/>
        <a:lstStyle/>
        <a:p>
          <a:endParaRPr lang="en-US"/>
        </a:p>
      </dgm:t>
    </dgm:pt>
    <dgm:pt modelId="{E4577CFB-0994-4D93-8DA8-18B730B2E819}">
      <dgm:prSet/>
      <dgm:spPr/>
      <dgm:t>
        <a:bodyPr/>
        <a:lstStyle/>
        <a:p>
          <a:r>
            <a:rPr lang="en-US" dirty="0" smtClean="0"/>
            <a:t>Blockade of dopamine D</a:t>
          </a:r>
          <a:r>
            <a:rPr lang="en-US" baseline="-25000" dirty="0" smtClean="0"/>
            <a:t>2</a:t>
          </a:r>
          <a:r>
            <a:rPr lang="en-US" dirty="0" smtClean="0"/>
            <a:t> receptors in the </a:t>
          </a:r>
          <a:r>
            <a:rPr lang="en-US" dirty="0" err="1" smtClean="0"/>
            <a:t>Nigrostriatal</a:t>
          </a:r>
          <a:r>
            <a:rPr lang="en-US" dirty="0" smtClean="0"/>
            <a:t> Pathway </a:t>
          </a:r>
          <a:r>
            <a:rPr lang="en-US" i="1" dirty="0" smtClean="0"/>
            <a:t>(Extrapyramidal Symptoms)</a:t>
          </a:r>
          <a:endParaRPr lang="en-US" i="1" dirty="0"/>
        </a:p>
      </dgm:t>
    </dgm:pt>
    <dgm:pt modelId="{AADB452E-DEFD-4132-A608-9D57C4F998AF}" type="parTrans" cxnId="{C5B05E1D-9F6D-4C37-8ACD-BE1D5E1352DA}">
      <dgm:prSet/>
      <dgm:spPr/>
      <dgm:t>
        <a:bodyPr/>
        <a:lstStyle/>
        <a:p>
          <a:endParaRPr lang="en-US"/>
        </a:p>
      </dgm:t>
    </dgm:pt>
    <dgm:pt modelId="{7F4C6C91-6653-4500-A1B6-A7BDE69CE34B}" type="sibTrans" cxnId="{C5B05E1D-9F6D-4C37-8ACD-BE1D5E1352DA}">
      <dgm:prSet/>
      <dgm:spPr/>
      <dgm:t>
        <a:bodyPr/>
        <a:lstStyle/>
        <a:p>
          <a:endParaRPr lang="en-US"/>
        </a:p>
      </dgm:t>
    </dgm:pt>
    <dgm:pt modelId="{A135E68F-02AB-4409-82A0-0E9DCBE120A2}">
      <dgm:prSet/>
      <dgm:spPr/>
      <dgm:t>
        <a:bodyPr/>
        <a:lstStyle/>
        <a:p>
          <a:r>
            <a:rPr lang="en-US" dirty="0" smtClean="0"/>
            <a:t>Blockade of dopamine D</a:t>
          </a:r>
          <a:r>
            <a:rPr lang="en-US" baseline="-25000" dirty="0" smtClean="0"/>
            <a:t>2</a:t>
          </a:r>
          <a:r>
            <a:rPr lang="en-US" dirty="0" smtClean="0"/>
            <a:t> </a:t>
          </a:r>
          <a:r>
            <a:rPr lang="en-US" dirty="0" err="1" smtClean="0"/>
            <a:t>receotors</a:t>
          </a:r>
          <a:r>
            <a:rPr lang="en-US" dirty="0" smtClean="0"/>
            <a:t> in the </a:t>
          </a:r>
          <a:r>
            <a:rPr lang="en-US" dirty="0" err="1" smtClean="0"/>
            <a:t>Tuberoinfundibular</a:t>
          </a:r>
          <a:r>
            <a:rPr lang="en-US" dirty="0" smtClean="0"/>
            <a:t> (TI) Pathway </a:t>
          </a:r>
          <a:r>
            <a:rPr lang="en-US" i="1" dirty="0" smtClean="0"/>
            <a:t>(hyperprolactinemia)</a:t>
          </a:r>
          <a:endParaRPr lang="en-US" i="1" dirty="0"/>
        </a:p>
      </dgm:t>
    </dgm:pt>
    <dgm:pt modelId="{3E6BD2D7-B207-45DF-A36F-0695B915A25A}" type="parTrans" cxnId="{E219F71D-6659-464B-B7FC-88049E397713}">
      <dgm:prSet/>
      <dgm:spPr/>
      <dgm:t>
        <a:bodyPr/>
        <a:lstStyle/>
        <a:p>
          <a:endParaRPr lang="en-US"/>
        </a:p>
      </dgm:t>
    </dgm:pt>
    <dgm:pt modelId="{2219F354-E06E-417E-9696-2D745FAE2958}" type="sibTrans" cxnId="{E219F71D-6659-464B-B7FC-88049E397713}">
      <dgm:prSet/>
      <dgm:spPr/>
      <dgm:t>
        <a:bodyPr/>
        <a:lstStyle/>
        <a:p>
          <a:endParaRPr lang="en-US"/>
        </a:p>
      </dgm:t>
    </dgm:pt>
    <dgm:pt modelId="{99AC745A-3E32-44B5-91A9-B6A897D3A5E0}" type="pres">
      <dgm:prSet presAssocID="{20D7D1AD-2242-41A0-B342-F1DE323165B1}" presName="linear" presStyleCnt="0">
        <dgm:presLayoutVars>
          <dgm:dir/>
          <dgm:animLvl val="lvl"/>
          <dgm:resizeHandles val="exact"/>
        </dgm:presLayoutVars>
      </dgm:prSet>
      <dgm:spPr/>
      <dgm:t>
        <a:bodyPr/>
        <a:lstStyle/>
        <a:p>
          <a:endParaRPr lang="en-US"/>
        </a:p>
      </dgm:t>
    </dgm:pt>
    <dgm:pt modelId="{DDC3C303-8F8A-46B1-A4CA-2C49020C5A13}" type="pres">
      <dgm:prSet presAssocID="{7430F512-70B8-4836-8C16-9E56AA0EA2C5}" presName="parentLin" presStyleCnt="0"/>
      <dgm:spPr/>
    </dgm:pt>
    <dgm:pt modelId="{C15AA346-67CD-4F77-9C28-51C3A7FA2C1A}" type="pres">
      <dgm:prSet presAssocID="{7430F512-70B8-4836-8C16-9E56AA0EA2C5}" presName="parentLeftMargin" presStyleLbl="node1" presStyleIdx="0" presStyleCnt="3"/>
      <dgm:spPr/>
      <dgm:t>
        <a:bodyPr/>
        <a:lstStyle/>
        <a:p>
          <a:endParaRPr lang="en-US"/>
        </a:p>
      </dgm:t>
    </dgm:pt>
    <dgm:pt modelId="{EB5CDCE9-4265-482E-93B4-835E3A606E21}" type="pres">
      <dgm:prSet presAssocID="{7430F512-70B8-4836-8C16-9E56AA0EA2C5}" presName="parentText" presStyleLbl="node1" presStyleIdx="0" presStyleCnt="3">
        <dgm:presLayoutVars>
          <dgm:chMax val="0"/>
          <dgm:bulletEnabled val="1"/>
        </dgm:presLayoutVars>
      </dgm:prSet>
      <dgm:spPr/>
      <dgm:t>
        <a:bodyPr/>
        <a:lstStyle/>
        <a:p>
          <a:endParaRPr lang="en-US"/>
        </a:p>
      </dgm:t>
    </dgm:pt>
    <dgm:pt modelId="{3AF8880A-FAC8-42CE-94DC-66A3516AD3BF}" type="pres">
      <dgm:prSet presAssocID="{7430F512-70B8-4836-8C16-9E56AA0EA2C5}" presName="negativeSpace" presStyleCnt="0"/>
      <dgm:spPr/>
    </dgm:pt>
    <dgm:pt modelId="{4C45D061-7733-442F-98C8-ACEC48DCB0B5}" type="pres">
      <dgm:prSet presAssocID="{7430F512-70B8-4836-8C16-9E56AA0EA2C5}" presName="childText" presStyleLbl="conFgAcc1" presStyleIdx="0" presStyleCnt="3">
        <dgm:presLayoutVars>
          <dgm:bulletEnabled val="1"/>
        </dgm:presLayoutVars>
      </dgm:prSet>
      <dgm:spPr/>
      <dgm:t>
        <a:bodyPr/>
        <a:lstStyle/>
        <a:p>
          <a:endParaRPr lang="en-US"/>
        </a:p>
      </dgm:t>
    </dgm:pt>
    <dgm:pt modelId="{764E2EC5-43C5-46C0-8942-4DB31B3A258B}" type="pres">
      <dgm:prSet presAssocID="{A9E6DC4F-2806-4062-918B-C6A5CDAFB87F}" presName="spaceBetweenRectangles" presStyleCnt="0"/>
      <dgm:spPr/>
    </dgm:pt>
    <dgm:pt modelId="{F172F2BE-3108-48C5-87E0-9C41EC7A8C17}" type="pres">
      <dgm:prSet presAssocID="{78FB3A7E-22A6-4D5D-B4D3-F55581956612}" presName="parentLin" presStyleCnt="0"/>
      <dgm:spPr/>
    </dgm:pt>
    <dgm:pt modelId="{2ACFD304-180C-46A0-9F25-9D55982C11A0}" type="pres">
      <dgm:prSet presAssocID="{78FB3A7E-22A6-4D5D-B4D3-F55581956612}" presName="parentLeftMargin" presStyleLbl="node1" presStyleIdx="0" presStyleCnt="3"/>
      <dgm:spPr/>
      <dgm:t>
        <a:bodyPr/>
        <a:lstStyle/>
        <a:p>
          <a:endParaRPr lang="en-US"/>
        </a:p>
      </dgm:t>
    </dgm:pt>
    <dgm:pt modelId="{40BD6289-C3F9-4A4E-BDD6-B19EB880E9EC}" type="pres">
      <dgm:prSet presAssocID="{78FB3A7E-22A6-4D5D-B4D3-F55581956612}" presName="parentText" presStyleLbl="node1" presStyleIdx="1" presStyleCnt="3">
        <dgm:presLayoutVars>
          <dgm:chMax val="0"/>
          <dgm:bulletEnabled val="1"/>
        </dgm:presLayoutVars>
      </dgm:prSet>
      <dgm:spPr/>
      <dgm:t>
        <a:bodyPr/>
        <a:lstStyle/>
        <a:p>
          <a:endParaRPr lang="en-US"/>
        </a:p>
      </dgm:t>
    </dgm:pt>
    <dgm:pt modelId="{9E75A74F-0039-42A3-A991-A71FEA59F506}" type="pres">
      <dgm:prSet presAssocID="{78FB3A7E-22A6-4D5D-B4D3-F55581956612}" presName="negativeSpace" presStyleCnt="0"/>
      <dgm:spPr/>
    </dgm:pt>
    <dgm:pt modelId="{8054E172-A058-44F3-9D43-24176B20BE7F}" type="pres">
      <dgm:prSet presAssocID="{78FB3A7E-22A6-4D5D-B4D3-F55581956612}" presName="childText" presStyleLbl="conFgAcc1" presStyleIdx="1" presStyleCnt="3">
        <dgm:presLayoutVars>
          <dgm:bulletEnabled val="1"/>
        </dgm:presLayoutVars>
      </dgm:prSet>
      <dgm:spPr/>
      <dgm:t>
        <a:bodyPr/>
        <a:lstStyle/>
        <a:p>
          <a:endParaRPr lang="en-US"/>
        </a:p>
      </dgm:t>
    </dgm:pt>
    <dgm:pt modelId="{F9F96761-CF6A-4669-A144-11B745255C9B}" type="pres">
      <dgm:prSet presAssocID="{01965267-509E-43AD-902D-05FA9CA75453}" presName="spaceBetweenRectangles" presStyleCnt="0"/>
      <dgm:spPr/>
    </dgm:pt>
    <dgm:pt modelId="{0A285DFD-6805-48C3-80A7-BF7EF588D160}" type="pres">
      <dgm:prSet presAssocID="{C44EA448-DD20-4340-884A-AC9D1E3AD03F}" presName="parentLin" presStyleCnt="0"/>
      <dgm:spPr/>
    </dgm:pt>
    <dgm:pt modelId="{E347320E-CE74-494E-BC29-2EB8C1B486D3}" type="pres">
      <dgm:prSet presAssocID="{C44EA448-DD20-4340-884A-AC9D1E3AD03F}" presName="parentLeftMargin" presStyleLbl="node1" presStyleIdx="1" presStyleCnt="3"/>
      <dgm:spPr/>
      <dgm:t>
        <a:bodyPr/>
        <a:lstStyle/>
        <a:p>
          <a:endParaRPr lang="en-US"/>
        </a:p>
      </dgm:t>
    </dgm:pt>
    <dgm:pt modelId="{43788B71-926D-40E5-B5E9-3D8288E7EA2F}" type="pres">
      <dgm:prSet presAssocID="{C44EA448-DD20-4340-884A-AC9D1E3AD03F}" presName="parentText" presStyleLbl="node1" presStyleIdx="2" presStyleCnt="3">
        <dgm:presLayoutVars>
          <dgm:chMax val="0"/>
          <dgm:bulletEnabled val="1"/>
        </dgm:presLayoutVars>
      </dgm:prSet>
      <dgm:spPr/>
      <dgm:t>
        <a:bodyPr/>
        <a:lstStyle/>
        <a:p>
          <a:endParaRPr lang="en-US"/>
        </a:p>
      </dgm:t>
    </dgm:pt>
    <dgm:pt modelId="{BFC6A74D-8DC5-42A8-AB92-1CEEDAB6B02C}" type="pres">
      <dgm:prSet presAssocID="{C44EA448-DD20-4340-884A-AC9D1E3AD03F}" presName="negativeSpace" presStyleCnt="0"/>
      <dgm:spPr/>
    </dgm:pt>
    <dgm:pt modelId="{77150338-01EB-48DD-AD56-F5EC0109B836}" type="pres">
      <dgm:prSet presAssocID="{C44EA448-DD20-4340-884A-AC9D1E3AD03F}" presName="childText" presStyleLbl="conFgAcc1" presStyleIdx="2" presStyleCnt="3">
        <dgm:presLayoutVars>
          <dgm:bulletEnabled val="1"/>
        </dgm:presLayoutVars>
      </dgm:prSet>
      <dgm:spPr/>
      <dgm:t>
        <a:bodyPr/>
        <a:lstStyle/>
        <a:p>
          <a:endParaRPr lang="en-US"/>
        </a:p>
      </dgm:t>
    </dgm:pt>
  </dgm:ptLst>
  <dgm:cxnLst>
    <dgm:cxn modelId="{A8061825-FFBD-4ADF-8FD4-A76CA99D8092}" srcId="{20D7D1AD-2242-41A0-B342-F1DE323165B1}" destId="{7430F512-70B8-4836-8C16-9E56AA0EA2C5}" srcOrd="0" destOrd="0" parTransId="{79511A9E-8C15-4F65-B8F1-3E368E7952EF}" sibTransId="{A9E6DC4F-2806-4062-918B-C6A5CDAFB87F}"/>
    <dgm:cxn modelId="{4C2F9034-63B6-4683-9654-EF1AD431B1DA}" srcId="{C44EA448-DD20-4340-884A-AC9D1E3AD03F}" destId="{03B25C02-0F6B-45C2-82FE-020ADC67B422}" srcOrd="0" destOrd="0" parTransId="{DB013F9B-08D9-4B90-BC02-CCCBA28A3AC7}" sibTransId="{4729FA98-F560-4241-A09A-C7DD906F4214}"/>
    <dgm:cxn modelId="{3C6B53D0-66CA-4502-800E-196021589B1C}" type="presOf" srcId="{20D7D1AD-2242-41A0-B342-F1DE323165B1}" destId="{99AC745A-3E32-44B5-91A9-B6A897D3A5E0}" srcOrd="0" destOrd="0" presId="urn:microsoft.com/office/officeart/2005/8/layout/list1"/>
    <dgm:cxn modelId="{E219F71D-6659-464B-B7FC-88049E397713}" srcId="{7430F512-70B8-4836-8C16-9E56AA0EA2C5}" destId="{A135E68F-02AB-4409-82A0-0E9DCBE120A2}" srcOrd="3" destOrd="0" parTransId="{3E6BD2D7-B207-45DF-A36F-0695B915A25A}" sibTransId="{2219F354-E06E-417E-9696-2D745FAE2958}"/>
    <dgm:cxn modelId="{47596D7C-560E-4AA7-BBC3-BD02D963A883}" srcId="{7430F512-70B8-4836-8C16-9E56AA0EA2C5}" destId="{E581A647-E81B-4450-A942-AB77F2980D5A}" srcOrd="0" destOrd="0" parTransId="{1F141421-1D1D-4A3C-B316-6E9A77FE26B8}" sibTransId="{9C0389DB-9D12-4320-9B7A-76B692F44FB0}"/>
    <dgm:cxn modelId="{4C78F212-BF92-46F6-AAFF-F5F919979AB7}" srcId="{20D7D1AD-2242-41A0-B342-F1DE323165B1}" destId="{78FB3A7E-22A6-4D5D-B4D3-F55581956612}" srcOrd="1" destOrd="0" parTransId="{E86D5A01-FBF9-4079-A51A-BE67C32846B4}" sibTransId="{01965267-509E-43AD-902D-05FA9CA75453}"/>
    <dgm:cxn modelId="{14376E01-A43B-4510-90D1-7355F4EF6FCE}" srcId="{7430F512-70B8-4836-8C16-9E56AA0EA2C5}" destId="{FE501850-F371-428C-BBD5-9C8E4004B1E4}" srcOrd="1" destOrd="0" parTransId="{C87B3618-C525-4B06-B066-60321F37B4B8}" sibTransId="{E0E50DF4-4A95-4105-846A-05272ED71441}"/>
    <dgm:cxn modelId="{0F328DDC-67E6-4F7A-A4B9-4A7687D5676B}" type="presOf" srcId="{EBFF297E-BF81-4ED4-9A7A-AF6C34CDBEAA}" destId="{8054E172-A058-44F3-9D43-24176B20BE7F}" srcOrd="0" destOrd="0" presId="urn:microsoft.com/office/officeart/2005/8/layout/list1"/>
    <dgm:cxn modelId="{5EA6B896-5896-4091-B25A-8CD450467ECB}" srcId="{78FB3A7E-22A6-4D5D-B4D3-F55581956612}" destId="{EBFF297E-BF81-4ED4-9A7A-AF6C34CDBEAA}" srcOrd="0" destOrd="0" parTransId="{AD173724-2206-443E-9D70-57A32CA4F340}" sibTransId="{FADF5DC8-5017-43C3-BA64-E87EA6F27B84}"/>
    <dgm:cxn modelId="{B56054BB-E554-46AE-9002-15B1A4CCDCBF}" type="presOf" srcId="{E4577CFB-0994-4D93-8DA8-18B730B2E819}" destId="{4C45D061-7733-442F-98C8-ACEC48DCB0B5}" srcOrd="0" destOrd="2" presId="urn:microsoft.com/office/officeart/2005/8/layout/list1"/>
    <dgm:cxn modelId="{04FC76EA-F735-4CA3-86AA-6B571F528861}" type="presOf" srcId="{A135E68F-02AB-4409-82A0-0E9DCBE120A2}" destId="{4C45D061-7733-442F-98C8-ACEC48DCB0B5}" srcOrd="0" destOrd="3" presId="urn:microsoft.com/office/officeart/2005/8/layout/list1"/>
    <dgm:cxn modelId="{D1F06F10-9767-4CDA-B452-E73E0AF5803C}" type="presOf" srcId="{7430F512-70B8-4836-8C16-9E56AA0EA2C5}" destId="{C15AA346-67CD-4F77-9C28-51C3A7FA2C1A}" srcOrd="0" destOrd="0" presId="urn:microsoft.com/office/officeart/2005/8/layout/list1"/>
    <dgm:cxn modelId="{2E6633D7-C5B0-4388-8CD2-AE819ADDB90A}" type="presOf" srcId="{78FB3A7E-22A6-4D5D-B4D3-F55581956612}" destId="{40BD6289-C3F9-4A4E-BDD6-B19EB880E9EC}" srcOrd="1" destOrd="0" presId="urn:microsoft.com/office/officeart/2005/8/layout/list1"/>
    <dgm:cxn modelId="{F28D9501-AC45-48ED-AF27-B6E4D30F1ADE}" type="presOf" srcId="{E581A647-E81B-4450-A942-AB77F2980D5A}" destId="{4C45D061-7733-442F-98C8-ACEC48DCB0B5}" srcOrd="0" destOrd="0" presId="urn:microsoft.com/office/officeart/2005/8/layout/list1"/>
    <dgm:cxn modelId="{D9673F99-BCBD-4D22-905F-E0AC9A7A8D84}" type="presOf" srcId="{7430F512-70B8-4836-8C16-9E56AA0EA2C5}" destId="{EB5CDCE9-4265-482E-93B4-835E3A606E21}" srcOrd="1" destOrd="0" presId="urn:microsoft.com/office/officeart/2005/8/layout/list1"/>
    <dgm:cxn modelId="{48AF8369-EBDC-420F-BE0B-ACD92AAEBF8A}" srcId="{20D7D1AD-2242-41A0-B342-F1DE323165B1}" destId="{C44EA448-DD20-4340-884A-AC9D1E3AD03F}" srcOrd="2" destOrd="0" parTransId="{AA212CD6-E405-4E8D-B9EA-3B75A71B7370}" sibTransId="{668A4B8F-AD9C-40BF-9076-37EE8CD5932A}"/>
    <dgm:cxn modelId="{C5B05E1D-9F6D-4C37-8ACD-BE1D5E1352DA}" srcId="{7430F512-70B8-4836-8C16-9E56AA0EA2C5}" destId="{E4577CFB-0994-4D93-8DA8-18B730B2E819}" srcOrd="2" destOrd="0" parTransId="{AADB452E-DEFD-4132-A608-9D57C4F998AF}" sibTransId="{7F4C6C91-6653-4500-A1B6-A7BDE69CE34B}"/>
    <dgm:cxn modelId="{A807ADB4-7301-4C3B-8F2E-FD16D3403761}" type="presOf" srcId="{78FB3A7E-22A6-4D5D-B4D3-F55581956612}" destId="{2ACFD304-180C-46A0-9F25-9D55982C11A0}" srcOrd="0" destOrd="0" presId="urn:microsoft.com/office/officeart/2005/8/layout/list1"/>
    <dgm:cxn modelId="{CA10E1A7-B263-4804-BBC4-0C5A7DBCFCD9}" type="presOf" srcId="{FE501850-F371-428C-BBD5-9C8E4004B1E4}" destId="{4C45D061-7733-442F-98C8-ACEC48DCB0B5}" srcOrd="0" destOrd="1" presId="urn:microsoft.com/office/officeart/2005/8/layout/list1"/>
    <dgm:cxn modelId="{AD78A4D2-7534-4873-8459-C0D1AB72AF75}" type="presOf" srcId="{C44EA448-DD20-4340-884A-AC9D1E3AD03F}" destId="{E347320E-CE74-494E-BC29-2EB8C1B486D3}" srcOrd="0" destOrd="0" presId="urn:microsoft.com/office/officeart/2005/8/layout/list1"/>
    <dgm:cxn modelId="{7920838A-C4F4-45E3-A4E7-8E293422551D}" type="presOf" srcId="{03B25C02-0F6B-45C2-82FE-020ADC67B422}" destId="{77150338-01EB-48DD-AD56-F5EC0109B836}" srcOrd="0" destOrd="0" presId="urn:microsoft.com/office/officeart/2005/8/layout/list1"/>
    <dgm:cxn modelId="{21A9FF2F-DB1F-46AB-8160-F195CBCA8924}" type="presOf" srcId="{C44EA448-DD20-4340-884A-AC9D1E3AD03F}" destId="{43788B71-926D-40E5-B5E9-3D8288E7EA2F}" srcOrd="1" destOrd="0" presId="urn:microsoft.com/office/officeart/2005/8/layout/list1"/>
    <dgm:cxn modelId="{E5B16588-5864-45B8-A14E-9DF51AFFC6B4}" type="presParOf" srcId="{99AC745A-3E32-44B5-91A9-B6A897D3A5E0}" destId="{DDC3C303-8F8A-46B1-A4CA-2C49020C5A13}" srcOrd="0" destOrd="0" presId="urn:microsoft.com/office/officeart/2005/8/layout/list1"/>
    <dgm:cxn modelId="{A3FC3A5E-C58B-4618-B181-BAB06172BEEE}" type="presParOf" srcId="{DDC3C303-8F8A-46B1-A4CA-2C49020C5A13}" destId="{C15AA346-67CD-4F77-9C28-51C3A7FA2C1A}" srcOrd="0" destOrd="0" presId="urn:microsoft.com/office/officeart/2005/8/layout/list1"/>
    <dgm:cxn modelId="{4796869E-5444-434B-80C2-C6F5D10B6BA3}" type="presParOf" srcId="{DDC3C303-8F8A-46B1-A4CA-2C49020C5A13}" destId="{EB5CDCE9-4265-482E-93B4-835E3A606E21}" srcOrd="1" destOrd="0" presId="urn:microsoft.com/office/officeart/2005/8/layout/list1"/>
    <dgm:cxn modelId="{977C13CE-8177-44B0-896D-DF905377A2C8}" type="presParOf" srcId="{99AC745A-3E32-44B5-91A9-B6A897D3A5E0}" destId="{3AF8880A-FAC8-42CE-94DC-66A3516AD3BF}" srcOrd="1" destOrd="0" presId="urn:microsoft.com/office/officeart/2005/8/layout/list1"/>
    <dgm:cxn modelId="{20426F2C-2A04-4097-9D31-DF62016C8D7A}" type="presParOf" srcId="{99AC745A-3E32-44B5-91A9-B6A897D3A5E0}" destId="{4C45D061-7733-442F-98C8-ACEC48DCB0B5}" srcOrd="2" destOrd="0" presId="urn:microsoft.com/office/officeart/2005/8/layout/list1"/>
    <dgm:cxn modelId="{8915F505-A994-478A-A91C-1C25265E54BA}" type="presParOf" srcId="{99AC745A-3E32-44B5-91A9-B6A897D3A5E0}" destId="{764E2EC5-43C5-46C0-8942-4DB31B3A258B}" srcOrd="3" destOrd="0" presId="urn:microsoft.com/office/officeart/2005/8/layout/list1"/>
    <dgm:cxn modelId="{C427B09D-90AA-4CBA-9CBC-349CB5C16221}" type="presParOf" srcId="{99AC745A-3E32-44B5-91A9-B6A897D3A5E0}" destId="{F172F2BE-3108-48C5-87E0-9C41EC7A8C17}" srcOrd="4" destOrd="0" presId="urn:microsoft.com/office/officeart/2005/8/layout/list1"/>
    <dgm:cxn modelId="{F289B41F-52FC-4AD0-BD91-0DFA2189A150}" type="presParOf" srcId="{F172F2BE-3108-48C5-87E0-9C41EC7A8C17}" destId="{2ACFD304-180C-46A0-9F25-9D55982C11A0}" srcOrd="0" destOrd="0" presId="urn:microsoft.com/office/officeart/2005/8/layout/list1"/>
    <dgm:cxn modelId="{D17BE6AE-D1CA-4756-A20B-C82309F02050}" type="presParOf" srcId="{F172F2BE-3108-48C5-87E0-9C41EC7A8C17}" destId="{40BD6289-C3F9-4A4E-BDD6-B19EB880E9EC}" srcOrd="1" destOrd="0" presId="urn:microsoft.com/office/officeart/2005/8/layout/list1"/>
    <dgm:cxn modelId="{8A3C40CE-2600-441F-8827-F2307B86961F}" type="presParOf" srcId="{99AC745A-3E32-44B5-91A9-B6A897D3A5E0}" destId="{9E75A74F-0039-42A3-A991-A71FEA59F506}" srcOrd="5" destOrd="0" presId="urn:microsoft.com/office/officeart/2005/8/layout/list1"/>
    <dgm:cxn modelId="{172BC8A9-548E-4B86-8935-B345F0D10641}" type="presParOf" srcId="{99AC745A-3E32-44B5-91A9-B6A897D3A5E0}" destId="{8054E172-A058-44F3-9D43-24176B20BE7F}" srcOrd="6" destOrd="0" presId="urn:microsoft.com/office/officeart/2005/8/layout/list1"/>
    <dgm:cxn modelId="{24D7AFCB-9C40-4A57-987A-71A78B0B5DCF}" type="presParOf" srcId="{99AC745A-3E32-44B5-91A9-B6A897D3A5E0}" destId="{F9F96761-CF6A-4669-A144-11B745255C9B}" srcOrd="7" destOrd="0" presId="urn:microsoft.com/office/officeart/2005/8/layout/list1"/>
    <dgm:cxn modelId="{A86057E7-A86B-41F3-8127-AFBD9BE13D9B}" type="presParOf" srcId="{99AC745A-3E32-44B5-91A9-B6A897D3A5E0}" destId="{0A285DFD-6805-48C3-80A7-BF7EF588D160}" srcOrd="8" destOrd="0" presId="urn:microsoft.com/office/officeart/2005/8/layout/list1"/>
    <dgm:cxn modelId="{8EF9D261-759C-4BC6-A096-FBA1DB0EAD00}" type="presParOf" srcId="{0A285DFD-6805-48C3-80A7-BF7EF588D160}" destId="{E347320E-CE74-494E-BC29-2EB8C1B486D3}" srcOrd="0" destOrd="0" presId="urn:microsoft.com/office/officeart/2005/8/layout/list1"/>
    <dgm:cxn modelId="{A352D3B9-2B80-4BEB-9A5F-A1C81EDDD06D}" type="presParOf" srcId="{0A285DFD-6805-48C3-80A7-BF7EF588D160}" destId="{43788B71-926D-40E5-B5E9-3D8288E7EA2F}" srcOrd="1" destOrd="0" presId="urn:microsoft.com/office/officeart/2005/8/layout/list1"/>
    <dgm:cxn modelId="{11126344-19A8-4A6F-B53A-567401098E35}" type="presParOf" srcId="{99AC745A-3E32-44B5-91A9-B6A897D3A5E0}" destId="{BFC6A74D-8DC5-42A8-AB92-1CEEDAB6B02C}" srcOrd="9" destOrd="0" presId="urn:microsoft.com/office/officeart/2005/8/layout/list1"/>
    <dgm:cxn modelId="{03189001-8027-414B-BFBE-0E5A841C41CE}" type="presParOf" srcId="{99AC745A-3E32-44B5-91A9-B6A897D3A5E0}" destId="{77150338-01EB-48DD-AD56-F5EC0109B83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95FF26-6D73-4A10-BEA8-497147981F3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FD26F7B-F134-4F00-8B6F-B4DB73CD1911}">
      <dgm:prSet phldrT="[Text]"/>
      <dgm:spPr/>
      <dgm:t>
        <a:bodyPr/>
        <a:lstStyle/>
        <a:p>
          <a:pPr algn="just"/>
          <a:r>
            <a:rPr lang="en-US" dirty="0" smtClean="0"/>
            <a:t>Anatomy</a:t>
          </a:r>
          <a:endParaRPr lang="en-US" dirty="0"/>
        </a:p>
      </dgm:t>
    </dgm:pt>
    <dgm:pt modelId="{69E326A9-176C-41D9-9C6C-9C051BAB5C3B}" type="parTrans" cxnId="{A4044F0F-F5D2-42E3-9A2C-3C15AA1E8DA8}">
      <dgm:prSet/>
      <dgm:spPr/>
      <dgm:t>
        <a:bodyPr/>
        <a:lstStyle/>
        <a:p>
          <a:pPr algn="just"/>
          <a:endParaRPr lang="en-US"/>
        </a:p>
      </dgm:t>
    </dgm:pt>
    <dgm:pt modelId="{6A68168F-F300-4FB5-B36A-0D4AB8045B01}" type="sibTrans" cxnId="{A4044F0F-F5D2-42E3-9A2C-3C15AA1E8DA8}">
      <dgm:prSet/>
      <dgm:spPr/>
      <dgm:t>
        <a:bodyPr/>
        <a:lstStyle/>
        <a:p>
          <a:pPr algn="just"/>
          <a:endParaRPr lang="en-US"/>
        </a:p>
      </dgm:t>
    </dgm:pt>
    <dgm:pt modelId="{235C99C3-3DEF-4872-9B9A-BF18F0C9E17A}">
      <dgm:prSet phldrT="[Text]"/>
      <dgm:spPr/>
      <dgm:t>
        <a:bodyPr/>
        <a:lstStyle/>
        <a:p>
          <a:pPr algn="just"/>
          <a:r>
            <a:rPr lang="en-US" dirty="0" smtClean="0"/>
            <a:t>Physiology</a:t>
          </a:r>
          <a:endParaRPr lang="en-US" dirty="0"/>
        </a:p>
      </dgm:t>
    </dgm:pt>
    <dgm:pt modelId="{794BCB4C-7204-4507-BE35-70D1FA35697A}" type="parTrans" cxnId="{9132ADF5-AFDF-48E2-BEAB-DF5AA7385D57}">
      <dgm:prSet/>
      <dgm:spPr/>
      <dgm:t>
        <a:bodyPr/>
        <a:lstStyle/>
        <a:p>
          <a:pPr algn="just"/>
          <a:endParaRPr lang="en-US"/>
        </a:p>
      </dgm:t>
    </dgm:pt>
    <dgm:pt modelId="{09AA36BB-2FD9-44BF-9C1B-38D03B7729D1}" type="sibTrans" cxnId="{9132ADF5-AFDF-48E2-BEAB-DF5AA7385D57}">
      <dgm:prSet/>
      <dgm:spPr/>
      <dgm:t>
        <a:bodyPr/>
        <a:lstStyle/>
        <a:p>
          <a:pPr algn="just"/>
          <a:endParaRPr lang="en-US"/>
        </a:p>
      </dgm:t>
    </dgm:pt>
    <dgm:pt modelId="{C6EBEB7E-7FAB-4011-AFD6-114D2F6D1D14}">
      <dgm:prSet phldrT="[Text]"/>
      <dgm:spPr/>
      <dgm:t>
        <a:bodyPr/>
        <a:lstStyle/>
        <a:p>
          <a:pPr algn="just"/>
          <a:r>
            <a:rPr lang="en-US" dirty="0" smtClean="0"/>
            <a:t>Implications</a:t>
          </a:r>
          <a:endParaRPr lang="en-US" dirty="0"/>
        </a:p>
      </dgm:t>
    </dgm:pt>
    <dgm:pt modelId="{DCCF9675-5F15-488C-AF98-062831317BF8}" type="parTrans" cxnId="{E8DB8B3C-26CA-430B-BC13-AE92112C785C}">
      <dgm:prSet/>
      <dgm:spPr/>
      <dgm:t>
        <a:bodyPr/>
        <a:lstStyle/>
        <a:p>
          <a:pPr algn="just"/>
          <a:endParaRPr lang="en-US"/>
        </a:p>
      </dgm:t>
    </dgm:pt>
    <dgm:pt modelId="{CF2C4B7D-AAA1-4794-A182-32F24A0DB932}" type="sibTrans" cxnId="{E8DB8B3C-26CA-430B-BC13-AE92112C785C}">
      <dgm:prSet/>
      <dgm:spPr/>
      <dgm:t>
        <a:bodyPr/>
        <a:lstStyle/>
        <a:p>
          <a:pPr algn="just"/>
          <a:endParaRPr lang="en-US"/>
        </a:p>
      </dgm:t>
    </dgm:pt>
    <dgm:pt modelId="{430E9257-0647-4D5B-8B08-391D45CD088D}">
      <dgm:prSet/>
      <dgm:spPr/>
      <dgm:t>
        <a:bodyPr/>
        <a:lstStyle/>
        <a:p>
          <a:pPr algn="just"/>
          <a:r>
            <a:rPr lang="en-US" dirty="0" smtClean="0"/>
            <a:t>Projects from the ventral tegmental area (VTA) to the nucleus </a:t>
          </a:r>
          <a:r>
            <a:rPr lang="en-US" dirty="0" err="1" smtClean="0"/>
            <a:t>accumbens</a:t>
          </a:r>
          <a:r>
            <a:rPr lang="en-US" dirty="0" smtClean="0"/>
            <a:t> in the limbic system.</a:t>
          </a:r>
          <a:endParaRPr lang="en-US" dirty="0"/>
        </a:p>
      </dgm:t>
    </dgm:pt>
    <dgm:pt modelId="{356300D1-CA1C-4639-BB74-6A53E35F150A}" type="parTrans" cxnId="{9DDACA90-0B79-4374-99F7-29612F9F4055}">
      <dgm:prSet/>
      <dgm:spPr/>
      <dgm:t>
        <a:bodyPr/>
        <a:lstStyle/>
        <a:p>
          <a:pPr algn="just"/>
          <a:endParaRPr lang="en-US"/>
        </a:p>
      </dgm:t>
    </dgm:pt>
    <dgm:pt modelId="{40CACEE1-EA42-4A6D-A547-DBD25E8EBC8D}" type="sibTrans" cxnId="{9DDACA90-0B79-4374-99F7-29612F9F4055}">
      <dgm:prSet/>
      <dgm:spPr/>
      <dgm:t>
        <a:bodyPr/>
        <a:lstStyle/>
        <a:p>
          <a:pPr algn="just"/>
          <a:endParaRPr lang="en-US"/>
        </a:p>
      </dgm:t>
    </dgm:pt>
    <dgm:pt modelId="{FF89D1D5-5C25-4886-A76F-3C3047BF5ED2}">
      <dgm:prSet/>
      <dgm:spPr/>
      <dgm:t>
        <a:bodyPr/>
        <a:lstStyle/>
        <a:p>
          <a:pPr algn="just"/>
          <a:r>
            <a:rPr lang="en-US" dirty="0" smtClean="0"/>
            <a:t>Hyperactivity of dopamine in mediates positive psychotic symptoms, pleasure and reward.</a:t>
          </a:r>
          <a:endParaRPr lang="en-US" dirty="0"/>
        </a:p>
      </dgm:t>
    </dgm:pt>
    <dgm:pt modelId="{9EB8100A-175D-4505-A882-0992710B076A}" type="parTrans" cxnId="{F645E6C1-C6CC-4B06-B37F-7EFBF89C6B5C}">
      <dgm:prSet/>
      <dgm:spPr/>
      <dgm:t>
        <a:bodyPr/>
        <a:lstStyle/>
        <a:p>
          <a:pPr algn="just"/>
          <a:endParaRPr lang="en-US"/>
        </a:p>
      </dgm:t>
    </dgm:pt>
    <dgm:pt modelId="{29E9D4F9-27B3-4553-A605-8433DCF82ED4}" type="sibTrans" cxnId="{F645E6C1-C6CC-4B06-B37F-7EFBF89C6B5C}">
      <dgm:prSet/>
      <dgm:spPr/>
      <dgm:t>
        <a:bodyPr/>
        <a:lstStyle/>
        <a:p>
          <a:pPr algn="just"/>
          <a:endParaRPr lang="en-US"/>
        </a:p>
      </dgm:t>
    </dgm:pt>
    <dgm:pt modelId="{ECF34AE5-0E4D-4EFA-BE63-B540460D8C9E}">
      <dgm:prSet/>
      <dgm:spPr/>
      <dgm:t>
        <a:bodyPr/>
        <a:lstStyle/>
        <a:p>
          <a:pPr algn="just"/>
          <a:r>
            <a:rPr lang="en-US" dirty="0" smtClean="0"/>
            <a:t>Antagonism of D</a:t>
          </a:r>
          <a:r>
            <a:rPr lang="en-US" baseline="-25000" dirty="0" smtClean="0"/>
            <a:t>2</a:t>
          </a:r>
          <a:r>
            <a:rPr lang="en-US" dirty="0" smtClean="0"/>
            <a:t> receptors in this pathway treats positive psychotic symptoms.</a:t>
          </a:r>
          <a:endParaRPr lang="en-US" dirty="0"/>
        </a:p>
      </dgm:t>
    </dgm:pt>
    <dgm:pt modelId="{803CC92D-E358-490F-9D7B-C9886FB1870A}" type="parTrans" cxnId="{CDABA9EF-2137-42FC-B299-77DA83F5FD17}">
      <dgm:prSet/>
      <dgm:spPr/>
      <dgm:t>
        <a:bodyPr/>
        <a:lstStyle/>
        <a:p>
          <a:pPr algn="just"/>
          <a:endParaRPr lang="en-US"/>
        </a:p>
      </dgm:t>
    </dgm:pt>
    <dgm:pt modelId="{139A8617-31B6-4CFC-80B6-3863419A8568}" type="sibTrans" cxnId="{CDABA9EF-2137-42FC-B299-77DA83F5FD17}">
      <dgm:prSet/>
      <dgm:spPr/>
      <dgm:t>
        <a:bodyPr/>
        <a:lstStyle/>
        <a:p>
          <a:pPr algn="just"/>
          <a:endParaRPr lang="en-US"/>
        </a:p>
      </dgm:t>
    </dgm:pt>
    <dgm:pt modelId="{1C98FB8E-E6B7-4BFF-8D4B-9DD85A19F387}" type="pres">
      <dgm:prSet presAssocID="{3595FF26-6D73-4A10-BEA8-497147981F3A}" presName="linear" presStyleCnt="0">
        <dgm:presLayoutVars>
          <dgm:dir/>
          <dgm:animLvl val="lvl"/>
          <dgm:resizeHandles val="exact"/>
        </dgm:presLayoutVars>
      </dgm:prSet>
      <dgm:spPr/>
      <dgm:t>
        <a:bodyPr/>
        <a:lstStyle/>
        <a:p>
          <a:endParaRPr lang="en-US"/>
        </a:p>
      </dgm:t>
    </dgm:pt>
    <dgm:pt modelId="{85E47A9C-2D38-4AA2-837B-ABB5B7376621}" type="pres">
      <dgm:prSet presAssocID="{3FD26F7B-F134-4F00-8B6F-B4DB73CD1911}" presName="parentLin" presStyleCnt="0"/>
      <dgm:spPr/>
    </dgm:pt>
    <dgm:pt modelId="{06BAA0B2-5AD3-473B-85B7-EF9AE95EA591}" type="pres">
      <dgm:prSet presAssocID="{3FD26F7B-F134-4F00-8B6F-B4DB73CD1911}" presName="parentLeftMargin" presStyleLbl="node1" presStyleIdx="0" presStyleCnt="3"/>
      <dgm:spPr/>
      <dgm:t>
        <a:bodyPr/>
        <a:lstStyle/>
        <a:p>
          <a:endParaRPr lang="en-US"/>
        </a:p>
      </dgm:t>
    </dgm:pt>
    <dgm:pt modelId="{E83C037A-B552-4D3A-930C-71F647C0527A}" type="pres">
      <dgm:prSet presAssocID="{3FD26F7B-F134-4F00-8B6F-B4DB73CD1911}" presName="parentText" presStyleLbl="node1" presStyleIdx="0" presStyleCnt="3">
        <dgm:presLayoutVars>
          <dgm:chMax val="0"/>
          <dgm:bulletEnabled val="1"/>
        </dgm:presLayoutVars>
      </dgm:prSet>
      <dgm:spPr/>
      <dgm:t>
        <a:bodyPr/>
        <a:lstStyle/>
        <a:p>
          <a:endParaRPr lang="en-US"/>
        </a:p>
      </dgm:t>
    </dgm:pt>
    <dgm:pt modelId="{AE68B045-D1DF-43B1-BC62-1FC28694E7A6}" type="pres">
      <dgm:prSet presAssocID="{3FD26F7B-F134-4F00-8B6F-B4DB73CD1911}" presName="negativeSpace" presStyleCnt="0"/>
      <dgm:spPr/>
    </dgm:pt>
    <dgm:pt modelId="{8FEFF4CE-8AAD-4F83-801E-F77C583E7BDA}" type="pres">
      <dgm:prSet presAssocID="{3FD26F7B-F134-4F00-8B6F-B4DB73CD1911}" presName="childText" presStyleLbl="conFgAcc1" presStyleIdx="0" presStyleCnt="3">
        <dgm:presLayoutVars>
          <dgm:bulletEnabled val="1"/>
        </dgm:presLayoutVars>
      </dgm:prSet>
      <dgm:spPr/>
      <dgm:t>
        <a:bodyPr/>
        <a:lstStyle/>
        <a:p>
          <a:endParaRPr lang="en-US"/>
        </a:p>
      </dgm:t>
    </dgm:pt>
    <dgm:pt modelId="{56F331B8-6595-44EB-BD51-9A57B4BEBFCC}" type="pres">
      <dgm:prSet presAssocID="{6A68168F-F300-4FB5-B36A-0D4AB8045B01}" presName="spaceBetweenRectangles" presStyleCnt="0"/>
      <dgm:spPr/>
    </dgm:pt>
    <dgm:pt modelId="{984DD4E6-CBB8-404A-9F10-11ED2087CA85}" type="pres">
      <dgm:prSet presAssocID="{235C99C3-3DEF-4872-9B9A-BF18F0C9E17A}" presName="parentLin" presStyleCnt="0"/>
      <dgm:spPr/>
    </dgm:pt>
    <dgm:pt modelId="{EECA2BCF-3E5E-492E-92C4-67BB7BA89932}" type="pres">
      <dgm:prSet presAssocID="{235C99C3-3DEF-4872-9B9A-BF18F0C9E17A}" presName="parentLeftMargin" presStyleLbl="node1" presStyleIdx="0" presStyleCnt="3"/>
      <dgm:spPr/>
      <dgm:t>
        <a:bodyPr/>
        <a:lstStyle/>
        <a:p>
          <a:endParaRPr lang="en-US"/>
        </a:p>
      </dgm:t>
    </dgm:pt>
    <dgm:pt modelId="{01E5CC39-66A1-4246-A145-4E417A528F35}" type="pres">
      <dgm:prSet presAssocID="{235C99C3-3DEF-4872-9B9A-BF18F0C9E17A}" presName="parentText" presStyleLbl="node1" presStyleIdx="1" presStyleCnt="3">
        <dgm:presLayoutVars>
          <dgm:chMax val="0"/>
          <dgm:bulletEnabled val="1"/>
        </dgm:presLayoutVars>
      </dgm:prSet>
      <dgm:spPr/>
      <dgm:t>
        <a:bodyPr/>
        <a:lstStyle/>
        <a:p>
          <a:endParaRPr lang="en-US"/>
        </a:p>
      </dgm:t>
    </dgm:pt>
    <dgm:pt modelId="{991CD263-64F4-4F80-9338-16C4A68CB574}" type="pres">
      <dgm:prSet presAssocID="{235C99C3-3DEF-4872-9B9A-BF18F0C9E17A}" presName="negativeSpace" presStyleCnt="0"/>
      <dgm:spPr/>
    </dgm:pt>
    <dgm:pt modelId="{573A99CF-6D1F-407D-BC44-0E40F4BBC6A5}" type="pres">
      <dgm:prSet presAssocID="{235C99C3-3DEF-4872-9B9A-BF18F0C9E17A}" presName="childText" presStyleLbl="conFgAcc1" presStyleIdx="1" presStyleCnt="3">
        <dgm:presLayoutVars>
          <dgm:bulletEnabled val="1"/>
        </dgm:presLayoutVars>
      </dgm:prSet>
      <dgm:spPr/>
      <dgm:t>
        <a:bodyPr/>
        <a:lstStyle/>
        <a:p>
          <a:endParaRPr lang="en-US"/>
        </a:p>
      </dgm:t>
    </dgm:pt>
    <dgm:pt modelId="{AD4CA021-FE13-44B6-B1E7-6A18E9C4BB1F}" type="pres">
      <dgm:prSet presAssocID="{09AA36BB-2FD9-44BF-9C1B-38D03B7729D1}" presName="spaceBetweenRectangles" presStyleCnt="0"/>
      <dgm:spPr/>
    </dgm:pt>
    <dgm:pt modelId="{833716B5-87C3-4AB9-91CC-CAE982ACEE5A}" type="pres">
      <dgm:prSet presAssocID="{C6EBEB7E-7FAB-4011-AFD6-114D2F6D1D14}" presName="parentLin" presStyleCnt="0"/>
      <dgm:spPr/>
    </dgm:pt>
    <dgm:pt modelId="{C84707C4-44AA-460E-A8E4-84153B49D80D}" type="pres">
      <dgm:prSet presAssocID="{C6EBEB7E-7FAB-4011-AFD6-114D2F6D1D14}" presName="parentLeftMargin" presStyleLbl="node1" presStyleIdx="1" presStyleCnt="3"/>
      <dgm:spPr/>
      <dgm:t>
        <a:bodyPr/>
        <a:lstStyle/>
        <a:p>
          <a:endParaRPr lang="en-US"/>
        </a:p>
      </dgm:t>
    </dgm:pt>
    <dgm:pt modelId="{7916E61C-6DF6-4593-8F25-517397B08836}" type="pres">
      <dgm:prSet presAssocID="{C6EBEB7E-7FAB-4011-AFD6-114D2F6D1D14}" presName="parentText" presStyleLbl="node1" presStyleIdx="2" presStyleCnt="3">
        <dgm:presLayoutVars>
          <dgm:chMax val="0"/>
          <dgm:bulletEnabled val="1"/>
        </dgm:presLayoutVars>
      </dgm:prSet>
      <dgm:spPr/>
      <dgm:t>
        <a:bodyPr/>
        <a:lstStyle/>
        <a:p>
          <a:endParaRPr lang="en-US"/>
        </a:p>
      </dgm:t>
    </dgm:pt>
    <dgm:pt modelId="{4F2C6163-30F4-47EA-B371-03187FAD483F}" type="pres">
      <dgm:prSet presAssocID="{C6EBEB7E-7FAB-4011-AFD6-114D2F6D1D14}" presName="negativeSpace" presStyleCnt="0"/>
      <dgm:spPr/>
    </dgm:pt>
    <dgm:pt modelId="{E4F61522-E6F8-4724-A860-0FA02721CF7E}" type="pres">
      <dgm:prSet presAssocID="{C6EBEB7E-7FAB-4011-AFD6-114D2F6D1D14}" presName="childText" presStyleLbl="conFgAcc1" presStyleIdx="2" presStyleCnt="3">
        <dgm:presLayoutVars>
          <dgm:bulletEnabled val="1"/>
        </dgm:presLayoutVars>
      </dgm:prSet>
      <dgm:spPr/>
      <dgm:t>
        <a:bodyPr/>
        <a:lstStyle/>
        <a:p>
          <a:endParaRPr lang="en-US"/>
        </a:p>
      </dgm:t>
    </dgm:pt>
  </dgm:ptLst>
  <dgm:cxnLst>
    <dgm:cxn modelId="{B03C5633-0540-4989-8989-0D0AD1E0A60F}" type="presOf" srcId="{C6EBEB7E-7FAB-4011-AFD6-114D2F6D1D14}" destId="{C84707C4-44AA-460E-A8E4-84153B49D80D}" srcOrd="0" destOrd="0" presId="urn:microsoft.com/office/officeart/2005/8/layout/list1"/>
    <dgm:cxn modelId="{9DDACA90-0B79-4374-99F7-29612F9F4055}" srcId="{3FD26F7B-F134-4F00-8B6F-B4DB73CD1911}" destId="{430E9257-0647-4D5B-8B08-391D45CD088D}" srcOrd="0" destOrd="0" parTransId="{356300D1-CA1C-4639-BB74-6A53E35F150A}" sibTransId="{40CACEE1-EA42-4A6D-A547-DBD25E8EBC8D}"/>
    <dgm:cxn modelId="{C66854DC-0D78-452D-BBF8-25BD73FB7E49}" type="presOf" srcId="{235C99C3-3DEF-4872-9B9A-BF18F0C9E17A}" destId="{EECA2BCF-3E5E-492E-92C4-67BB7BA89932}" srcOrd="0" destOrd="0" presId="urn:microsoft.com/office/officeart/2005/8/layout/list1"/>
    <dgm:cxn modelId="{B4132F58-B88B-4CD5-B028-53CADF05DB4E}" type="presOf" srcId="{FF89D1D5-5C25-4886-A76F-3C3047BF5ED2}" destId="{573A99CF-6D1F-407D-BC44-0E40F4BBC6A5}" srcOrd="0" destOrd="0" presId="urn:microsoft.com/office/officeart/2005/8/layout/list1"/>
    <dgm:cxn modelId="{E8DB8B3C-26CA-430B-BC13-AE92112C785C}" srcId="{3595FF26-6D73-4A10-BEA8-497147981F3A}" destId="{C6EBEB7E-7FAB-4011-AFD6-114D2F6D1D14}" srcOrd="2" destOrd="0" parTransId="{DCCF9675-5F15-488C-AF98-062831317BF8}" sibTransId="{CF2C4B7D-AAA1-4794-A182-32F24A0DB932}"/>
    <dgm:cxn modelId="{9132ADF5-AFDF-48E2-BEAB-DF5AA7385D57}" srcId="{3595FF26-6D73-4A10-BEA8-497147981F3A}" destId="{235C99C3-3DEF-4872-9B9A-BF18F0C9E17A}" srcOrd="1" destOrd="0" parTransId="{794BCB4C-7204-4507-BE35-70D1FA35697A}" sibTransId="{09AA36BB-2FD9-44BF-9C1B-38D03B7729D1}"/>
    <dgm:cxn modelId="{DD6EFAA6-EAFD-4213-B26E-F03B1D527694}" type="presOf" srcId="{3FD26F7B-F134-4F00-8B6F-B4DB73CD1911}" destId="{06BAA0B2-5AD3-473B-85B7-EF9AE95EA591}" srcOrd="0" destOrd="0" presId="urn:microsoft.com/office/officeart/2005/8/layout/list1"/>
    <dgm:cxn modelId="{F645E6C1-C6CC-4B06-B37F-7EFBF89C6B5C}" srcId="{235C99C3-3DEF-4872-9B9A-BF18F0C9E17A}" destId="{FF89D1D5-5C25-4886-A76F-3C3047BF5ED2}" srcOrd="0" destOrd="0" parTransId="{9EB8100A-175D-4505-A882-0992710B076A}" sibTransId="{29E9D4F9-27B3-4553-A605-8433DCF82ED4}"/>
    <dgm:cxn modelId="{CDABA9EF-2137-42FC-B299-77DA83F5FD17}" srcId="{C6EBEB7E-7FAB-4011-AFD6-114D2F6D1D14}" destId="{ECF34AE5-0E4D-4EFA-BE63-B540460D8C9E}" srcOrd="0" destOrd="0" parTransId="{803CC92D-E358-490F-9D7B-C9886FB1870A}" sibTransId="{139A8617-31B6-4CFC-80B6-3863419A8568}"/>
    <dgm:cxn modelId="{A4044F0F-F5D2-42E3-9A2C-3C15AA1E8DA8}" srcId="{3595FF26-6D73-4A10-BEA8-497147981F3A}" destId="{3FD26F7B-F134-4F00-8B6F-B4DB73CD1911}" srcOrd="0" destOrd="0" parTransId="{69E326A9-176C-41D9-9C6C-9C051BAB5C3B}" sibTransId="{6A68168F-F300-4FB5-B36A-0D4AB8045B01}"/>
    <dgm:cxn modelId="{F097E7FD-4480-4F42-92DA-C4888BDE6696}" type="presOf" srcId="{3FD26F7B-F134-4F00-8B6F-B4DB73CD1911}" destId="{E83C037A-B552-4D3A-930C-71F647C0527A}" srcOrd="1" destOrd="0" presId="urn:microsoft.com/office/officeart/2005/8/layout/list1"/>
    <dgm:cxn modelId="{7A65AF57-34EF-4063-AF07-6BA87BE91708}" type="presOf" srcId="{235C99C3-3DEF-4872-9B9A-BF18F0C9E17A}" destId="{01E5CC39-66A1-4246-A145-4E417A528F35}" srcOrd="1" destOrd="0" presId="urn:microsoft.com/office/officeart/2005/8/layout/list1"/>
    <dgm:cxn modelId="{C0620FA7-9599-4265-ABF8-B1E6D84C47E1}" type="presOf" srcId="{430E9257-0647-4D5B-8B08-391D45CD088D}" destId="{8FEFF4CE-8AAD-4F83-801E-F77C583E7BDA}" srcOrd="0" destOrd="0" presId="urn:microsoft.com/office/officeart/2005/8/layout/list1"/>
    <dgm:cxn modelId="{516A2EAE-A946-49CE-96DC-CA2435CC7CC6}" type="presOf" srcId="{C6EBEB7E-7FAB-4011-AFD6-114D2F6D1D14}" destId="{7916E61C-6DF6-4593-8F25-517397B08836}" srcOrd="1" destOrd="0" presId="urn:microsoft.com/office/officeart/2005/8/layout/list1"/>
    <dgm:cxn modelId="{B1E5EDBE-C5CF-4AA0-AAFE-51C700135424}" type="presOf" srcId="{ECF34AE5-0E4D-4EFA-BE63-B540460D8C9E}" destId="{E4F61522-E6F8-4724-A860-0FA02721CF7E}" srcOrd="0" destOrd="0" presId="urn:microsoft.com/office/officeart/2005/8/layout/list1"/>
    <dgm:cxn modelId="{8EE20112-26C8-45F2-82CE-C07B46D0B5A1}" type="presOf" srcId="{3595FF26-6D73-4A10-BEA8-497147981F3A}" destId="{1C98FB8E-E6B7-4BFF-8D4B-9DD85A19F387}" srcOrd="0" destOrd="0" presId="urn:microsoft.com/office/officeart/2005/8/layout/list1"/>
    <dgm:cxn modelId="{4D0B5F43-0123-4043-954C-D004556604CF}" type="presParOf" srcId="{1C98FB8E-E6B7-4BFF-8D4B-9DD85A19F387}" destId="{85E47A9C-2D38-4AA2-837B-ABB5B7376621}" srcOrd="0" destOrd="0" presId="urn:microsoft.com/office/officeart/2005/8/layout/list1"/>
    <dgm:cxn modelId="{B3B0F979-DE7C-4723-821B-ED9BD8946B90}" type="presParOf" srcId="{85E47A9C-2D38-4AA2-837B-ABB5B7376621}" destId="{06BAA0B2-5AD3-473B-85B7-EF9AE95EA591}" srcOrd="0" destOrd="0" presId="urn:microsoft.com/office/officeart/2005/8/layout/list1"/>
    <dgm:cxn modelId="{0F443AC8-8D2E-4468-A36B-634F795DEC8B}" type="presParOf" srcId="{85E47A9C-2D38-4AA2-837B-ABB5B7376621}" destId="{E83C037A-B552-4D3A-930C-71F647C0527A}" srcOrd="1" destOrd="0" presId="urn:microsoft.com/office/officeart/2005/8/layout/list1"/>
    <dgm:cxn modelId="{909D7A68-D5B7-47DE-B54C-16E907543DCC}" type="presParOf" srcId="{1C98FB8E-E6B7-4BFF-8D4B-9DD85A19F387}" destId="{AE68B045-D1DF-43B1-BC62-1FC28694E7A6}" srcOrd="1" destOrd="0" presId="urn:microsoft.com/office/officeart/2005/8/layout/list1"/>
    <dgm:cxn modelId="{D3ADB131-3F01-43E7-A056-FB9E833C22EE}" type="presParOf" srcId="{1C98FB8E-E6B7-4BFF-8D4B-9DD85A19F387}" destId="{8FEFF4CE-8AAD-4F83-801E-F77C583E7BDA}" srcOrd="2" destOrd="0" presId="urn:microsoft.com/office/officeart/2005/8/layout/list1"/>
    <dgm:cxn modelId="{25B6094A-A7CE-495D-9BCB-698ECA09DE66}" type="presParOf" srcId="{1C98FB8E-E6B7-4BFF-8D4B-9DD85A19F387}" destId="{56F331B8-6595-44EB-BD51-9A57B4BEBFCC}" srcOrd="3" destOrd="0" presId="urn:microsoft.com/office/officeart/2005/8/layout/list1"/>
    <dgm:cxn modelId="{CCA4E4E2-0828-4153-B6A7-89A68CBAAB90}" type="presParOf" srcId="{1C98FB8E-E6B7-4BFF-8D4B-9DD85A19F387}" destId="{984DD4E6-CBB8-404A-9F10-11ED2087CA85}" srcOrd="4" destOrd="0" presId="urn:microsoft.com/office/officeart/2005/8/layout/list1"/>
    <dgm:cxn modelId="{ACFD3DE0-74A9-463F-98FF-28F13143BB3E}" type="presParOf" srcId="{984DD4E6-CBB8-404A-9F10-11ED2087CA85}" destId="{EECA2BCF-3E5E-492E-92C4-67BB7BA89932}" srcOrd="0" destOrd="0" presId="urn:microsoft.com/office/officeart/2005/8/layout/list1"/>
    <dgm:cxn modelId="{5BC0AAD4-269C-4414-A367-68B594664E5E}" type="presParOf" srcId="{984DD4E6-CBB8-404A-9F10-11ED2087CA85}" destId="{01E5CC39-66A1-4246-A145-4E417A528F35}" srcOrd="1" destOrd="0" presId="urn:microsoft.com/office/officeart/2005/8/layout/list1"/>
    <dgm:cxn modelId="{6BADFE33-3CE0-4035-B1E4-0FC40EBF0C62}" type="presParOf" srcId="{1C98FB8E-E6B7-4BFF-8D4B-9DD85A19F387}" destId="{991CD263-64F4-4F80-9338-16C4A68CB574}" srcOrd="5" destOrd="0" presId="urn:microsoft.com/office/officeart/2005/8/layout/list1"/>
    <dgm:cxn modelId="{B48CE6A1-91C0-4364-A947-4C8668D2A48A}" type="presParOf" srcId="{1C98FB8E-E6B7-4BFF-8D4B-9DD85A19F387}" destId="{573A99CF-6D1F-407D-BC44-0E40F4BBC6A5}" srcOrd="6" destOrd="0" presId="urn:microsoft.com/office/officeart/2005/8/layout/list1"/>
    <dgm:cxn modelId="{CDA98594-A302-40F1-B7C4-68221F8439A1}" type="presParOf" srcId="{1C98FB8E-E6B7-4BFF-8D4B-9DD85A19F387}" destId="{AD4CA021-FE13-44B6-B1E7-6A18E9C4BB1F}" srcOrd="7" destOrd="0" presId="urn:microsoft.com/office/officeart/2005/8/layout/list1"/>
    <dgm:cxn modelId="{0C49A442-5659-4E45-AAE2-9B081E7A436F}" type="presParOf" srcId="{1C98FB8E-E6B7-4BFF-8D4B-9DD85A19F387}" destId="{833716B5-87C3-4AB9-91CC-CAE982ACEE5A}" srcOrd="8" destOrd="0" presId="urn:microsoft.com/office/officeart/2005/8/layout/list1"/>
    <dgm:cxn modelId="{2E09756E-59D9-4366-A4B8-F801231453C2}" type="presParOf" srcId="{833716B5-87C3-4AB9-91CC-CAE982ACEE5A}" destId="{C84707C4-44AA-460E-A8E4-84153B49D80D}" srcOrd="0" destOrd="0" presId="urn:microsoft.com/office/officeart/2005/8/layout/list1"/>
    <dgm:cxn modelId="{40E7D6C1-0FEC-47CA-B8D2-A9F3920904B6}" type="presParOf" srcId="{833716B5-87C3-4AB9-91CC-CAE982ACEE5A}" destId="{7916E61C-6DF6-4593-8F25-517397B08836}" srcOrd="1" destOrd="0" presId="urn:microsoft.com/office/officeart/2005/8/layout/list1"/>
    <dgm:cxn modelId="{9EF035FE-BD7A-4593-94FB-8180F3F8650E}" type="presParOf" srcId="{1C98FB8E-E6B7-4BFF-8D4B-9DD85A19F387}" destId="{4F2C6163-30F4-47EA-B371-03187FAD483F}" srcOrd="9" destOrd="0" presId="urn:microsoft.com/office/officeart/2005/8/layout/list1"/>
    <dgm:cxn modelId="{5F885B72-994A-4599-95EA-885A212DE741}" type="presParOf" srcId="{1C98FB8E-E6B7-4BFF-8D4B-9DD85A19F387}" destId="{E4F61522-E6F8-4724-A860-0FA02721CF7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95FF26-6D73-4A10-BEA8-497147981F3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FD26F7B-F134-4F00-8B6F-B4DB73CD1911}">
      <dgm:prSet phldrT="[Text]"/>
      <dgm:spPr/>
      <dgm:t>
        <a:bodyPr/>
        <a:lstStyle/>
        <a:p>
          <a:pPr algn="just"/>
          <a:r>
            <a:rPr lang="en-US" dirty="0" smtClean="0"/>
            <a:t>Anatomy</a:t>
          </a:r>
          <a:endParaRPr lang="en-US" dirty="0"/>
        </a:p>
      </dgm:t>
    </dgm:pt>
    <dgm:pt modelId="{69E326A9-176C-41D9-9C6C-9C051BAB5C3B}" type="parTrans" cxnId="{A4044F0F-F5D2-42E3-9A2C-3C15AA1E8DA8}">
      <dgm:prSet/>
      <dgm:spPr/>
      <dgm:t>
        <a:bodyPr/>
        <a:lstStyle/>
        <a:p>
          <a:pPr algn="just"/>
          <a:endParaRPr lang="en-US"/>
        </a:p>
      </dgm:t>
    </dgm:pt>
    <dgm:pt modelId="{6A68168F-F300-4FB5-B36A-0D4AB8045B01}" type="sibTrans" cxnId="{A4044F0F-F5D2-42E3-9A2C-3C15AA1E8DA8}">
      <dgm:prSet/>
      <dgm:spPr/>
      <dgm:t>
        <a:bodyPr/>
        <a:lstStyle/>
        <a:p>
          <a:pPr algn="just"/>
          <a:endParaRPr lang="en-US"/>
        </a:p>
      </dgm:t>
    </dgm:pt>
    <dgm:pt modelId="{235C99C3-3DEF-4872-9B9A-BF18F0C9E17A}">
      <dgm:prSet phldrT="[Text]"/>
      <dgm:spPr/>
      <dgm:t>
        <a:bodyPr/>
        <a:lstStyle/>
        <a:p>
          <a:pPr algn="just"/>
          <a:r>
            <a:rPr lang="en-US" dirty="0" smtClean="0"/>
            <a:t>Physiology</a:t>
          </a:r>
          <a:endParaRPr lang="en-US" dirty="0"/>
        </a:p>
      </dgm:t>
    </dgm:pt>
    <dgm:pt modelId="{794BCB4C-7204-4507-BE35-70D1FA35697A}" type="parTrans" cxnId="{9132ADF5-AFDF-48E2-BEAB-DF5AA7385D57}">
      <dgm:prSet/>
      <dgm:spPr/>
      <dgm:t>
        <a:bodyPr/>
        <a:lstStyle/>
        <a:p>
          <a:pPr algn="just"/>
          <a:endParaRPr lang="en-US"/>
        </a:p>
      </dgm:t>
    </dgm:pt>
    <dgm:pt modelId="{09AA36BB-2FD9-44BF-9C1B-38D03B7729D1}" type="sibTrans" cxnId="{9132ADF5-AFDF-48E2-BEAB-DF5AA7385D57}">
      <dgm:prSet/>
      <dgm:spPr/>
      <dgm:t>
        <a:bodyPr/>
        <a:lstStyle/>
        <a:p>
          <a:pPr algn="just"/>
          <a:endParaRPr lang="en-US"/>
        </a:p>
      </dgm:t>
    </dgm:pt>
    <dgm:pt modelId="{C6EBEB7E-7FAB-4011-AFD6-114D2F6D1D14}">
      <dgm:prSet phldrT="[Text]"/>
      <dgm:spPr/>
      <dgm:t>
        <a:bodyPr/>
        <a:lstStyle/>
        <a:p>
          <a:pPr algn="just"/>
          <a:r>
            <a:rPr lang="en-US" dirty="0" smtClean="0"/>
            <a:t>Implications</a:t>
          </a:r>
          <a:endParaRPr lang="en-US" dirty="0"/>
        </a:p>
      </dgm:t>
    </dgm:pt>
    <dgm:pt modelId="{DCCF9675-5F15-488C-AF98-062831317BF8}" type="parTrans" cxnId="{E8DB8B3C-26CA-430B-BC13-AE92112C785C}">
      <dgm:prSet/>
      <dgm:spPr/>
      <dgm:t>
        <a:bodyPr/>
        <a:lstStyle/>
        <a:p>
          <a:pPr algn="just"/>
          <a:endParaRPr lang="en-US"/>
        </a:p>
      </dgm:t>
    </dgm:pt>
    <dgm:pt modelId="{CF2C4B7D-AAA1-4794-A182-32F24A0DB932}" type="sibTrans" cxnId="{E8DB8B3C-26CA-430B-BC13-AE92112C785C}">
      <dgm:prSet/>
      <dgm:spPr/>
      <dgm:t>
        <a:bodyPr/>
        <a:lstStyle/>
        <a:p>
          <a:pPr algn="just"/>
          <a:endParaRPr lang="en-US"/>
        </a:p>
      </dgm:t>
    </dgm:pt>
    <dgm:pt modelId="{430E9257-0647-4D5B-8B08-391D45CD088D}">
      <dgm:prSet/>
      <dgm:spPr/>
      <dgm:t>
        <a:bodyPr/>
        <a:lstStyle/>
        <a:p>
          <a:pPr algn="just"/>
          <a:r>
            <a:rPr lang="en-US" dirty="0" smtClean="0"/>
            <a:t>Projects from the VTA to the prefrontal cortex (PFC).</a:t>
          </a:r>
          <a:endParaRPr lang="en-US" dirty="0"/>
        </a:p>
      </dgm:t>
    </dgm:pt>
    <dgm:pt modelId="{356300D1-CA1C-4639-BB74-6A53E35F150A}" type="parTrans" cxnId="{9DDACA90-0B79-4374-99F7-29612F9F4055}">
      <dgm:prSet/>
      <dgm:spPr/>
      <dgm:t>
        <a:bodyPr/>
        <a:lstStyle/>
        <a:p>
          <a:pPr algn="just"/>
          <a:endParaRPr lang="en-US"/>
        </a:p>
      </dgm:t>
    </dgm:pt>
    <dgm:pt modelId="{40CACEE1-EA42-4A6D-A547-DBD25E8EBC8D}" type="sibTrans" cxnId="{9DDACA90-0B79-4374-99F7-29612F9F4055}">
      <dgm:prSet/>
      <dgm:spPr/>
      <dgm:t>
        <a:bodyPr/>
        <a:lstStyle/>
        <a:p>
          <a:pPr algn="just"/>
          <a:endParaRPr lang="en-US"/>
        </a:p>
      </dgm:t>
    </dgm:pt>
    <dgm:pt modelId="{FF89D1D5-5C25-4886-A76F-3C3047BF5ED2}">
      <dgm:prSet/>
      <dgm:spPr/>
      <dgm:t>
        <a:bodyPr/>
        <a:lstStyle/>
        <a:p>
          <a:pPr algn="just"/>
          <a:r>
            <a:rPr lang="en-US" dirty="0" smtClean="0"/>
            <a:t>Projections </a:t>
          </a:r>
          <a:r>
            <a:rPr lang="en-US" dirty="0" smtClean="0"/>
            <a:t>to the dorsolateral </a:t>
          </a:r>
          <a:r>
            <a:rPr lang="en-US" dirty="0" smtClean="0"/>
            <a:t>prefrontal </a:t>
          </a:r>
          <a:r>
            <a:rPr lang="en-US" dirty="0" smtClean="0"/>
            <a:t>cortex (DLPFC) regulate </a:t>
          </a:r>
          <a:r>
            <a:rPr lang="en-US" dirty="0" smtClean="0"/>
            <a:t>cognition and executive functioning.</a:t>
          </a:r>
          <a:endParaRPr lang="en-US" dirty="0"/>
        </a:p>
      </dgm:t>
    </dgm:pt>
    <dgm:pt modelId="{9EB8100A-175D-4505-A882-0992710B076A}" type="parTrans" cxnId="{F645E6C1-C6CC-4B06-B37F-7EFBF89C6B5C}">
      <dgm:prSet/>
      <dgm:spPr/>
      <dgm:t>
        <a:bodyPr/>
        <a:lstStyle/>
        <a:p>
          <a:pPr algn="just"/>
          <a:endParaRPr lang="en-US"/>
        </a:p>
      </dgm:t>
    </dgm:pt>
    <dgm:pt modelId="{29E9D4F9-27B3-4553-A605-8433DCF82ED4}" type="sibTrans" cxnId="{F645E6C1-C6CC-4B06-B37F-7EFBF89C6B5C}">
      <dgm:prSet/>
      <dgm:spPr/>
      <dgm:t>
        <a:bodyPr/>
        <a:lstStyle/>
        <a:p>
          <a:pPr algn="just"/>
          <a:endParaRPr lang="en-US"/>
        </a:p>
      </dgm:t>
    </dgm:pt>
    <dgm:pt modelId="{ECF34AE5-0E4D-4EFA-BE63-B540460D8C9E}">
      <dgm:prSet/>
      <dgm:spPr/>
      <dgm:t>
        <a:bodyPr/>
        <a:lstStyle/>
        <a:p>
          <a:pPr algn="just"/>
          <a:r>
            <a:rPr lang="en-US" dirty="0" smtClean="0"/>
            <a:t>Decreased dopamine in this pathway is responsible for negative and cognitive symptoms.</a:t>
          </a:r>
          <a:endParaRPr lang="en-US" dirty="0"/>
        </a:p>
      </dgm:t>
    </dgm:pt>
    <dgm:pt modelId="{803CC92D-E358-490F-9D7B-C9886FB1870A}" type="parTrans" cxnId="{CDABA9EF-2137-42FC-B299-77DA83F5FD17}">
      <dgm:prSet/>
      <dgm:spPr/>
      <dgm:t>
        <a:bodyPr/>
        <a:lstStyle/>
        <a:p>
          <a:pPr algn="just"/>
          <a:endParaRPr lang="en-US"/>
        </a:p>
      </dgm:t>
    </dgm:pt>
    <dgm:pt modelId="{139A8617-31B6-4CFC-80B6-3863419A8568}" type="sibTrans" cxnId="{CDABA9EF-2137-42FC-B299-77DA83F5FD17}">
      <dgm:prSet/>
      <dgm:spPr/>
      <dgm:t>
        <a:bodyPr/>
        <a:lstStyle/>
        <a:p>
          <a:pPr algn="just"/>
          <a:endParaRPr lang="en-US"/>
        </a:p>
      </dgm:t>
    </dgm:pt>
    <dgm:pt modelId="{B4F047EF-A113-42ED-B0E7-535A370A8000}">
      <dgm:prSet/>
      <dgm:spPr/>
      <dgm:t>
        <a:bodyPr/>
        <a:lstStyle/>
        <a:p>
          <a:pPr algn="just"/>
          <a:r>
            <a:rPr lang="en-US" dirty="0" smtClean="0"/>
            <a:t>Projections into the ventromedial prefrontal </a:t>
          </a:r>
          <a:r>
            <a:rPr lang="en-US" dirty="0" smtClean="0"/>
            <a:t>cortex (VMPFC) </a:t>
          </a:r>
          <a:r>
            <a:rPr lang="en-US" dirty="0" smtClean="0"/>
            <a:t>regulate emotions and affect.</a:t>
          </a:r>
        </a:p>
      </dgm:t>
    </dgm:pt>
    <dgm:pt modelId="{C203A795-30BF-4031-A9EA-993E6409FAB3}" type="parTrans" cxnId="{568CFDAB-6000-47AB-8504-8CA74BED3E77}">
      <dgm:prSet/>
      <dgm:spPr/>
      <dgm:t>
        <a:bodyPr/>
        <a:lstStyle/>
        <a:p>
          <a:pPr algn="just"/>
          <a:endParaRPr lang="en-US"/>
        </a:p>
      </dgm:t>
    </dgm:pt>
    <dgm:pt modelId="{D6C17D48-E7B7-423D-86EF-46FE6DA16A13}" type="sibTrans" cxnId="{568CFDAB-6000-47AB-8504-8CA74BED3E77}">
      <dgm:prSet/>
      <dgm:spPr/>
      <dgm:t>
        <a:bodyPr/>
        <a:lstStyle/>
        <a:p>
          <a:pPr algn="just"/>
          <a:endParaRPr lang="en-US"/>
        </a:p>
      </dgm:t>
    </dgm:pt>
    <dgm:pt modelId="{1C98FB8E-E6B7-4BFF-8D4B-9DD85A19F387}" type="pres">
      <dgm:prSet presAssocID="{3595FF26-6D73-4A10-BEA8-497147981F3A}" presName="linear" presStyleCnt="0">
        <dgm:presLayoutVars>
          <dgm:dir/>
          <dgm:animLvl val="lvl"/>
          <dgm:resizeHandles val="exact"/>
        </dgm:presLayoutVars>
      </dgm:prSet>
      <dgm:spPr/>
      <dgm:t>
        <a:bodyPr/>
        <a:lstStyle/>
        <a:p>
          <a:endParaRPr lang="en-US"/>
        </a:p>
      </dgm:t>
    </dgm:pt>
    <dgm:pt modelId="{85E47A9C-2D38-4AA2-837B-ABB5B7376621}" type="pres">
      <dgm:prSet presAssocID="{3FD26F7B-F134-4F00-8B6F-B4DB73CD1911}" presName="parentLin" presStyleCnt="0"/>
      <dgm:spPr/>
    </dgm:pt>
    <dgm:pt modelId="{06BAA0B2-5AD3-473B-85B7-EF9AE95EA591}" type="pres">
      <dgm:prSet presAssocID="{3FD26F7B-F134-4F00-8B6F-B4DB73CD1911}" presName="parentLeftMargin" presStyleLbl="node1" presStyleIdx="0" presStyleCnt="3"/>
      <dgm:spPr/>
      <dgm:t>
        <a:bodyPr/>
        <a:lstStyle/>
        <a:p>
          <a:endParaRPr lang="en-US"/>
        </a:p>
      </dgm:t>
    </dgm:pt>
    <dgm:pt modelId="{E83C037A-B552-4D3A-930C-71F647C0527A}" type="pres">
      <dgm:prSet presAssocID="{3FD26F7B-F134-4F00-8B6F-B4DB73CD1911}" presName="parentText" presStyleLbl="node1" presStyleIdx="0" presStyleCnt="3">
        <dgm:presLayoutVars>
          <dgm:chMax val="0"/>
          <dgm:bulletEnabled val="1"/>
        </dgm:presLayoutVars>
      </dgm:prSet>
      <dgm:spPr/>
      <dgm:t>
        <a:bodyPr/>
        <a:lstStyle/>
        <a:p>
          <a:endParaRPr lang="en-US"/>
        </a:p>
      </dgm:t>
    </dgm:pt>
    <dgm:pt modelId="{AE68B045-D1DF-43B1-BC62-1FC28694E7A6}" type="pres">
      <dgm:prSet presAssocID="{3FD26F7B-F134-4F00-8B6F-B4DB73CD1911}" presName="negativeSpace" presStyleCnt="0"/>
      <dgm:spPr/>
    </dgm:pt>
    <dgm:pt modelId="{8FEFF4CE-8AAD-4F83-801E-F77C583E7BDA}" type="pres">
      <dgm:prSet presAssocID="{3FD26F7B-F134-4F00-8B6F-B4DB73CD1911}" presName="childText" presStyleLbl="conFgAcc1" presStyleIdx="0" presStyleCnt="3">
        <dgm:presLayoutVars>
          <dgm:bulletEnabled val="1"/>
        </dgm:presLayoutVars>
      </dgm:prSet>
      <dgm:spPr/>
      <dgm:t>
        <a:bodyPr/>
        <a:lstStyle/>
        <a:p>
          <a:endParaRPr lang="en-US"/>
        </a:p>
      </dgm:t>
    </dgm:pt>
    <dgm:pt modelId="{56F331B8-6595-44EB-BD51-9A57B4BEBFCC}" type="pres">
      <dgm:prSet presAssocID="{6A68168F-F300-4FB5-B36A-0D4AB8045B01}" presName="spaceBetweenRectangles" presStyleCnt="0"/>
      <dgm:spPr/>
    </dgm:pt>
    <dgm:pt modelId="{984DD4E6-CBB8-404A-9F10-11ED2087CA85}" type="pres">
      <dgm:prSet presAssocID="{235C99C3-3DEF-4872-9B9A-BF18F0C9E17A}" presName="parentLin" presStyleCnt="0"/>
      <dgm:spPr/>
    </dgm:pt>
    <dgm:pt modelId="{EECA2BCF-3E5E-492E-92C4-67BB7BA89932}" type="pres">
      <dgm:prSet presAssocID="{235C99C3-3DEF-4872-9B9A-BF18F0C9E17A}" presName="parentLeftMargin" presStyleLbl="node1" presStyleIdx="0" presStyleCnt="3"/>
      <dgm:spPr/>
      <dgm:t>
        <a:bodyPr/>
        <a:lstStyle/>
        <a:p>
          <a:endParaRPr lang="en-US"/>
        </a:p>
      </dgm:t>
    </dgm:pt>
    <dgm:pt modelId="{01E5CC39-66A1-4246-A145-4E417A528F35}" type="pres">
      <dgm:prSet presAssocID="{235C99C3-3DEF-4872-9B9A-BF18F0C9E17A}" presName="parentText" presStyleLbl="node1" presStyleIdx="1" presStyleCnt="3">
        <dgm:presLayoutVars>
          <dgm:chMax val="0"/>
          <dgm:bulletEnabled val="1"/>
        </dgm:presLayoutVars>
      </dgm:prSet>
      <dgm:spPr/>
      <dgm:t>
        <a:bodyPr/>
        <a:lstStyle/>
        <a:p>
          <a:endParaRPr lang="en-US"/>
        </a:p>
      </dgm:t>
    </dgm:pt>
    <dgm:pt modelId="{991CD263-64F4-4F80-9338-16C4A68CB574}" type="pres">
      <dgm:prSet presAssocID="{235C99C3-3DEF-4872-9B9A-BF18F0C9E17A}" presName="negativeSpace" presStyleCnt="0"/>
      <dgm:spPr/>
    </dgm:pt>
    <dgm:pt modelId="{573A99CF-6D1F-407D-BC44-0E40F4BBC6A5}" type="pres">
      <dgm:prSet presAssocID="{235C99C3-3DEF-4872-9B9A-BF18F0C9E17A}" presName="childText" presStyleLbl="conFgAcc1" presStyleIdx="1" presStyleCnt="3">
        <dgm:presLayoutVars>
          <dgm:bulletEnabled val="1"/>
        </dgm:presLayoutVars>
      </dgm:prSet>
      <dgm:spPr/>
      <dgm:t>
        <a:bodyPr/>
        <a:lstStyle/>
        <a:p>
          <a:endParaRPr lang="en-US"/>
        </a:p>
      </dgm:t>
    </dgm:pt>
    <dgm:pt modelId="{AD4CA021-FE13-44B6-B1E7-6A18E9C4BB1F}" type="pres">
      <dgm:prSet presAssocID="{09AA36BB-2FD9-44BF-9C1B-38D03B7729D1}" presName="spaceBetweenRectangles" presStyleCnt="0"/>
      <dgm:spPr/>
    </dgm:pt>
    <dgm:pt modelId="{833716B5-87C3-4AB9-91CC-CAE982ACEE5A}" type="pres">
      <dgm:prSet presAssocID="{C6EBEB7E-7FAB-4011-AFD6-114D2F6D1D14}" presName="parentLin" presStyleCnt="0"/>
      <dgm:spPr/>
    </dgm:pt>
    <dgm:pt modelId="{C84707C4-44AA-460E-A8E4-84153B49D80D}" type="pres">
      <dgm:prSet presAssocID="{C6EBEB7E-7FAB-4011-AFD6-114D2F6D1D14}" presName="parentLeftMargin" presStyleLbl="node1" presStyleIdx="1" presStyleCnt="3"/>
      <dgm:spPr/>
      <dgm:t>
        <a:bodyPr/>
        <a:lstStyle/>
        <a:p>
          <a:endParaRPr lang="en-US"/>
        </a:p>
      </dgm:t>
    </dgm:pt>
    <dgm:pt modelId="{7916E61C-6DF6-4593-8F25-517397B08836}" type="pres">
      <dgm:prSet presAssocID="{C6EBEB7E-7FAB-4011-AFD6-114D2F6D1D14}" presName="parentText" presStyleLbl="node1" presStyleIdx="2" presStyleCnt="3">
        <dgm:presLayoutVars>
          <dgm:chMax val="0"/>
          <dgm:bulletEnabled val="1"/>
        </dgm:presLayoutVars>
      </dgm:prSet>
      <dgm:spPr/>
      <dgm:t>
        <a:bodyPr/>
        <a:lstStyle/>
        <a:p>
          <a:endParaRPr lang="en-US"/>
        </a:p>
      </dgm:t>
    </dgm:pt>
    <dgm:pt modelId="{4F2C6163-30F4-47EA-B371-03187FAD483F}" type="pres">
      <dgm:prSet presAssocID="{C6EBEB7E-7FAB-4011-AFD6-114D2F6D1D14}" presName="negativeSpace" presStyleCnt="0"/>
      <dgm:spPr/>
    </dgm:pt>
    <dgm:pt modelId="{E4F61522-E6F8-4724-A860-0FA02721CF7E}" type="pres">
      <dgm:prSet presAssocID="{C6EBEB7E-7FAB-4011-AFD6-114D2F6D1D14}" presName="childText" presStyleLbl="conFgAcc1" presStyleIdx="2" presStyleCnt="3">
        <dgm:presLayoutVars>
          <dgm:bulletEnabled val="1"/>
        </dgm:presLayoutVars>
      </dgm:prSet>
      <dgm:spPr/>
      <dgm:t>
        <a:bodyPr/>
        <a:lstStyle/>
        <a:p>
          <a:endParaRPr lang="en-US"/>
        </a:p>
      </dgm:t>
    </dgm:pt>
  </dgm:ptLst>
  <dgm:cxnLst>
    <dgm:cxn modelId="{B03C5633-0540-4989-8989-0D0AD1E0A60F}" type="presOf" srcId="{C6EBEB7E-7FAB-4011-AFD6-114D2F6D1D14}" destId="{C84707C4-44AA-460E-A8E4-84153B49D80D}" srcOrd="0" destOrd="0" presId="urn:microsoft.com/office/officeart/2005/8/layout/list1"/>
    <dgm:cxn modelId="{9DDACA90-0B79-4374-99F7-29612F9F4055}" srcId="{3FD26F7B-F134-4F00-8B6F-B4DB73CD1911}" destId="{430E9257-0647-4D5B-8B08-391D45CD088D}" srcOrd="0" destOrd="0" parTransId="{356300D1-CA1C-4639-BB74-6A53E35F150A}" sibTransId="{40CACEE1-EA42-4A6D-A547-DBD25E8EBC8D}"/>
    <dgm:cxn modelId="{C66854DC-0D78-452D-BBF8-25BD73FB7E49}" type="presOf" srcId="{235C99C3-3DEF-4872-9B9A-BF18F0C9E17A}" destId="{EECA2BCF-3E5E-492E-92C4-67BB7BA89932}" srcOrd="0" destOrd="0" presId="urn:microsoft.com/office/officeart/2005/8/layout/list1"/>
    <dgm:cxn modelId="{B4132F58-B88B-4CD5-B028-53CADF05DB4E}" type="presOf" srcId="{FF89D1D5-5C25-4886-A76F-3C3047BF5ED2}" destId="{573A99CF-6D1F-407D-BC44-0E40F4BBC6A5}" srcOrd="0" destOrd="0" presId="urn:microsoft.com/office/officeart/2005/8/layout/list1"/>
    <dgm:cxn modelId="{E8DB8B3C-26CA-430B-BC13-AE92112C785C}" srcId="{3595FF26-6D73-4A10-BEA8-497147981F3A}" destId="{C6EBEB7E-7FAB-4011-AFD6-114D2F6D1D14}" srcOrd="2" destOrd="0" parTransId="{DCCF9675-5F15-488C-AF98-062831317BF8}" sibTransId="{CF2C4B7D-AAA1-4794-A182-32F24A0DB932}"/>
    <dgm:cxn modelId="{568CFDAB-6000-47AB-8504-8CA74BED3E77}" srcId="{235C99C3-3DEF-4872-9B9A-BF18F0C9E17A}" destId="{B4F047EF-A113-42ED-B0E7-535A370A8000}" srcOrd="1" destOrd="0" parTransId="{C203A795-30BF-4031-A9EA-993E6409FAB3}" sibTransId="{D6C17D48-E7B7-423D-86EF-46FE6DA16A13}"/>
    <dgm:cxn modelId="{733095DE-62FC-4E9F-AD6D-B718AD5FF715}" type="presOf" srcId="{B4F047EF-A113-42ED-B0E7-535A370A8000}" destId="{573A99CF-6D1F-407D-BC44-0E40F4BBC6A5}" srcOrd="0" destOrd="1" presId="urn:microsoft.com/office/officeart/2005/8/layout/list1"/>
    <dgm:cxn modelId="{9132ADF5-AFDF-48E2-BEAB-DF5AA7385D57}" srcId="{3595FF26-6D73-4A10-BEA8-497147981F3A}" destId="{235C99C3-3DEF-4872-9B9A-BF18F0C9E17A}" srcOrd="1" destOrd="0" parTransId="{794BCB4C-7204-4507-BE35-70D1FA35697A}" sibTransId="{09AA36BB-2FD9-44BF-9C1B-38D03B7729D1}"/>
    <dgm:cxn modelId="{DD6EFAA6-EAFD-4213-B26E-F03B1D527694}" type="presOf" srcId="{3FD26F7B-F134-4F00-8B6F-B4DB73CD1911}" destId="{06BAA0B2-5AD3-473B-85B7-EF9AE95EA591}" srcOrd="0" destOrd="0" presId="urn:microsoft.com/office/officeart/2005/8/layout/list1"/>
    <dgm:cxn modelId="{F645E6C1-C6CC-4B06-B37F-7EFBF89C6B5C}" srcId="{235C99C3-3DEF-4872-9B9A-BF18F0C9E17A}" destId="{FF89D1D5-5C25-4886-A76F-3C3047BF5ED2}" srcOrd="0" destOrd="0" parTransId="{9EB8100A-175D-4505-A882-0992710B076A}" sibTransId="{29E9D4F9-27B3-4553-A605-8433DCF82ED4}"/>
    <dgm:cxn modelId="{CDABA9EF-2137-42FC-B299-77DA83F5FD17}" srcId="{C6EBEB7E-7FAB-4011-AFD6-114D2F6D1D14}" destId="{ECF34AE5-0E4D-4EFA-BE63-B540460D8C9E}" srcOrd="0" destOrd="0" parTransId="{803CC92D-E358-490F-9D7B-C9886FB1870A}" sibTransId="{139A8617-31B6-4CFC-80B6-3863419A8568}"/>
    <dgm:cxn modelId="{A4044F0F-F5D2-42E3-9A2C-3C15AA1E8DA8}" srcId="{3595FF26-6D73-4A10-BEA8-497147981F3A}" destId="{3FD26F7B-F134-4F00-8B6F-B4DB73CD1911}" srcOrd="0" destOrd="0" parTransId="{69E326A9-176C-41D9-9C6C-9C051BAB5C3B}" sibTransId="{6A68168F-F300-4FB5-B36A-0D4AB8045B01}"/>
    <dgm:cxn modelId="{F097E7FD-4480-4F42-92DA-C4888BDE6696}" type="presOf" srcId="{3FD26F7B-F134-4F00-8B6F-B4DB73CD1911}" destId="{E83C037A-B552-4D3A-930C-71F647C0527A}" srcOrd="1" destOrd="0" presId="urn:microsoft.com/office/officeart/2005/8/layout/list1"/>
    <dgm:cxn modelId="{7A65AF57-34EF-4063-AF07-6BA87BE91708}" type="presOf" srcId="{235C99C3-3DEF-4872-9B9A-BF18F0C9E17A}" destId="{01E5CC39-66A1-4246-A145-4E417A528F35}" srcOrd="1" destOrd="0" presId="urn:microsoft.com/office/officeart/2005/8/layout/list1"/>
    <dgm:cxn modelId="{C0620FA7-9599-4265-ABF8-B1E6D84C47E1}" type="presOf" srcId="{430E9257-0647-4D5B-8B08-391D45CD088D}" destId="{8FEFF4CE-8AAD-4F83-801E-F77C583E7BDA}" srcOrd="0" destOrd="0" presId="urn:microsoft.com/office/officeart/2005/8/layout/list1"/>
    <dgm:cxn modelId="{516A2EAE-A946-49CE-96DC-CA2435CC7CC6}" type="presOf" srcId="{C6EBEB7E-7FAB-4011-AFD6-114D2F6D1D14}" destId="{7916E61C-6DF6-4593-8F25-517397B08836}" srcOrd="1" destOrd="0" presId="urn:microsoft.com/office/officeart/2005/8/layout/list1"/>
    <dgm:cxn modelId="{B1E5EDBE-C5CF-4AA0-AAFE-51C700135424}" type="presOf" srcId="{ECF34AE5-0E4D-4EFA-BE63-B540460D8C9E}" destId="{E4F61522-E6F8-4724-A860-0FA02721CF7E}" srcOrd="0" destOrd="0" presId="urn:microsoft.com/office/officeart/2005/8/layout/list1"/>
    <dgm:cxn modelId="{8EE20112-26C8-45F2-82CE-C07B46D0B5A1}" type="presOf" srcId="{3595FF26-6D73-4A10-BEA8-497147981F3A}" destId="{1C98FB8E-E6B7-4BFF-8D4B-9DD85A19F387}" srcOrd="0" destOrd="0" presId="urn:microsoft.com/office/officeart/2005/8/layout/list1"/>
    <dgm:cxn modelId="{4D0B5F43-0123-4043-954C-D004556604CF}" type="presParOf" srcId="{1C98FB8E-E6B7-4BFF-8D4B-9DD85A19F387}" destId="{85E47A9C-2D38-4AA2-837B-ABB5B7376621}" srcOrd="0" destOrd="0" presId="urn:microsoft.com/office/officeart/2005/8/layout/list1"/>
    <dgm:cxn modelId="{B3B0F979-DE7C-4723-821B-ED9BD8946B90}" type="presParOf" srcId="{85E47A9C-2D38-4AA2-837B-ABB5B7376621}" destId="{06BAA0B2-5AD3-473B-85B7-EF9AE95EA591}" srcOrd="0" destOrd="0" presId="urn:microsoft.com/office/officeart/2005/8/layout/list1"/>
    <dgm:cxn modelId="{0F443AC8-8D2E-4468-A36B-634F795DEC8B}" type="presParOf" srcId="{85E47A9C-2D38-4AA2-837B-ABB5B7376621}" destId="{E83C037A-B552-4D3A-930C-71F647C0527A}" srcOrd="1" destOrd="0" presId="urn:microsoft.com/office/officeart/2005/8/layout/list1"/>
    <dgm:cxn modelId="{909D7A68-D5B7-47DE-B54C-16E907543DCC}" type="presParOf" srcId="{1C98FB8E-E6B7-4BFF-8D4B-9DD85A19F387}" destId="{AE68B045-D1DF-43B1-BC62-1FC28694E7A6}" srcOrd="1" destOrd="0" presId="urn:microsoft.com/office/officeart/2005/8/layout/list1"/>
    <dgm:cxn modelId="{D3ADB131-3F01-43E7-A056-FB9E833C22EE}" type="presParOf" srcId="{1C98FB8E-E6B7-4BFF-8D4B-9DD85A19F387}" destId="{8FEFF4CE-8AAD-4F83-801E-F77C583E7BDA}" srcOrd="2" destOrd="0" presId="urn:microsoft.com/office/officeart/2005/8/layout/list1"/>
    <dgm:cxn modelId="{25B6094A-A7CE-495D-9BCB-698ECA09DE66}" type="presParOf" srcId="{1C98FB8E-E6B7-4BFF-8D4B-9DD85A19F387}" destId="{56F331B8-6595-44EB-BD51-9A57B4BEBFCC}" srcOrd="3" destOrd="0" presId="urn:microsoft.com/office/officeart/2005/8/layout/list1"/>
    <dgm:cxn modelId="{CCA4E4E2-0828-4153-B6A7-89A68CBAAB90}" type="presParOf" srcId="{1C98FB8E-E6B7-4BFF-8D4B-9DD85A19F387}" destId="{984DD4E6-CBB8-404A-9F10-11ED2087CA85}" srcOrd="4" destOrd="0" presId="urn:microsoft.com/office/officeart/2005/8/layout/list1"/>
    <dgm:cxn modelId="{ACFD3DE0-74A9-463F-98FF-28F13143BB3E}" type="presParOf" srcId="{984DD4E6-CBB8-404A-9F10-11ED2087CA85}" destId="{EECA2BCF-3E5E-492E-92C4-67BB7BA89932}" srcOrd="0" destOrd="0" presId="urn:microsoft.com/office/officeart/2005/8/layout/list1"/>
    <dgm:cxn modelId="{5BC0AAD4-269C-4414-A367-68B594664E5E}" type="presParOf" srcId="{984DD4E6-CBB8-404A-9F10-11ED2087CA85}" destId="{01E5CC39-66A1-4246-A145-4E417A528F35}" srcOrd="1" destOrd="0" presId="urn:microsoft.com/office/officeart/2005/8/layout/list1"/>
    <dgm:cxn modelId="{6BADFE33-3CE0-4035-B1E4-0FC40EBF0C62}" type="presParOf" srcId="{1C98FB8E-E6B7-4BFF-8D4B-9DD85A19F387}" destId="{991CD263-64F4-4F80-9338-16C4A68CB574}" srcOrd="5" destOrd="0" presId="urn:microsoft.com/office/officeart/2005/8/layout/list1"/>
    <dgm:cxn modelId="{B48CE6A1-91C0-4364-A947-4C8668D2A48A}" type="presParOf" srcId="{1C98FB8E-E6B7-4BFF-8D4B-9DD85A19F387}" destId="{573A99CF-6D1F-407D-BC44-0E40F4BBC6A5}" srcOrd="6" destOrd="0" presId="urn:microsoft.com/office/officeart/2005/8/layout/list1"/>
    <dgm:cxn modelId="{CDA98594-A302-40F1-B7C4-68221F8439A1}" type="presParOf" srcId="{1C98FB8E-E6B7-4BFF-8D4B-9DD85A19F387}" destId="{AD4CA021-FE13-44B6-B1E7-6A18E9C4BB1F}" srcOrd="7" destOrd="0" presId="urn:microsoft.com/office/officeart/2005/8/layout/list1"/>
    <dgm:cxn modelId="{0C49A442-5659-4E45-AAE2-9B081E7A436F}" type="presParOf" srcId="{1C98FB8E-E6B7-4BFF-8D4B-9DD85A19F387}" destId="{833716B5-87C3-4AB9-91CC-CAE982ACEE5A}" srcOrd="8" destOrd="0" presId="urn:microsoft.com/office/officeart/2005/8/layout/list1"/>
    <dgm:cxn modelId="{2E09756E-59D9-4366-A4B8-F801231453C2}" type="presParOf" srcId="{833716B5-87C3-4AB9-91CC-CAE982ACEE5A}" destId="{C84707C4-44AA-460E-A8E4-84153B49D80D}" srcOrd="0" destOrd="0" presId="urn:microsoft.com/office/officeart/2005/8/layout/list1"/>
    <dgm:cxn modelId="{40E7D6C1-0FEC-47CA-B8D2-A9F3920904B6}" type="presParOf" srcId="{833716B5-87C3-4AB9-91CC-CAE982ACEE5A}" destId="{7916E61C-6DF6-4593-8F25-517397B08836}" srcOrd="1" destOrd="0" presId="urn:microsoft.com/office/officeart/2005/8/layout/list1"/>
    <dgm:cxn modelId="{9EF035FE-BD7A-4593-94FB-8180F3F8650E}" type="presParOf" srcId="{1C98FB8E-E6B7-4BFF-8D4B-9DD85A19F387}" destId="{4F2C6163-30F4-47EA-B371-03187FAD483F}" srcOrd="9" destOrd="0" presId="urn:microsoft.com/office/officeart/2005/8/layout/list1"/>
    <dgm:cxn modelId="{5F885B72-994A-4599-95EA-885A212DE741}" type="presParOf" srcId="{1C98FB8E-E6B7-4BFF-8D4B-9DD85A19F387}" destId="{E4F61522-E6F8-4724-A860-0FA02721CF7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95FF26-6D73-4A10-BEA8-497147981F3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FD26F7B-F134-4F00-8B6F-B4DB73CD1911}">
      <dgm:prSet phldrT="[Text]"/>
      <dgm:spPr/>
      <dgm:t>
        <a:bodyPr/>
        <a:lstStyle/>
        <a:p>
          <a:pPr algn="just"/>
          <a:r>
            <a:rPr lang="en-US" dirty="0" smtClean="0"/>
            <a:t>Anatomy</a:t>
          </a:r>
          <a:endParaRPr lang="en-US" dirty="0"/>
        </a:p>
      </dgm:t>
    </dgm:pt>
    <dgm:pt modelId="{69E326A9-176C-41D9-9C6C-9C051BAB5C3B}" type="parTrans" cxnId="{A4044F0F-F5D2-42E3-9A2C-3C15AA1E8DA8}">
      <dgm:prSet/>
      <dgm:spPr/>
      <dgm:t>
        <a:bodyPr/>
        <a:lstStyle/>
        <a:p>
          <a:pPr algn="just"/>
          <a:endParaRPr lang="en-US"/>
        </a:p>
      </dgm:t>
    </dgm:pt>
    <dgm:pt modelId="{6A68168F-F300-4FB5-B36A-0D4AB8045B01}" type="sibTrans" cxnId="{A4044F0F-F5D2-42E3-9A2C-3C15AA1E8DA8}">
      <dgm:prSet/>
      <dgm:spPr/>
      <dgm:t>
        <a:bodyPr/>
        <a:lstStyle/>
        <a:p>
          <a:pPr algn="just"/>
          <a:endParaRPr lang="en-US"/>
        </a:p>
      </dgm:t>
    </dgm:pt>
    <dgm:pt modelId="{235C99C3-3DEF-4872-9B9A-BF18F0C9E17A}">
      <dgm:prSet phldrT="[Text]"/>
      <dgm:spPr/>
      <dgm:t>
        <a:bodyPr/>
        <a:lstStyle/>
        <a:p>
          <a:pPr algn="just"/>
          <a:r>
            <a:rPr lang="en-US" dirty="0" smtClean="0"/>
            <a:t>Physiology</a:t>
          </a:r>
          <a:endParaRPr lang="en-US" dirty="0"/>
        </a:p>
      </dgm:t>
    </dgm:pt>
    <dgm:pt modelId="{794BCB4C-7204-4507-BE35-70D1FA35697A}" type="parTrans" cxnId="{9132ADF5-AFDF-48E2-BEAB-DF5AA7385D57}">
      <dgm:prSet/>
      <dgm:spPr/>
      <dgm:t>
        <a:bodyPr/>
        <a:lstStyle/>
        <a:p>
          <a:pPr algn="just"/>
          <a:endParaRPr lang="en-US"/>
        </a:p>
      </dgm:t>
    </dgm:pt>
    <dgm:pt modelId="{09AA36BB-2FD9-44BF-9C1B-38D03B7729D1}" type="sibTrans" cxnId="{9132ADF5-AFDF-48E2-BEAB-DF5AA7385D57}">
      <dgm:prSet/>
      <dgm:spPr/>
      <dgm:t>
        <a:bodyPr/>
        <a:lstStyle/>
        <a:p>
          <a:pPr algn="just"/>
          <a:endParaRPr lang="en-US"/>
        </a:p>
      </dgm:t>
    </dgm:pt>
    <dgm:pt modelId="{C6EBEB7E-7FAB-4011-AFD6-114D2F6D1D14}">
      <dgm:prSet phldrT="[Text]"/>
      <dgm:spPr/>
      <dgm:t>
        <a:bodyPr/>
        <a:lstStyle/>
        <a:p>
          <a:pPr algn="just"/>
          <a:r>
            <a:rPr lang="en-US" dirty="0" smtClean="0"/>
            <a:t>Implications</a:t>
          </a:r>
          <a:endParaRPr lang="en-US" dirty="0"/>
        </a:p>
      </dgm:t>
    </dgm:pt>
    <dgm:pt modelId="{DCCF9675-5F15-488C-AF98-062831317BF8}" type="parTrans" cxnId="{E8DB8B3C-26CA-430B-BC13-AE92112C785C}">
      <dgm:prSet/>
      <dgm:spPr/>
      <dgm:t>
        <a:bodyPr/>
        <a:lstStyle/>
        <a:p>
          <a:pPr algn="just"/>
          <a:endParaRPr lang="en-US"/>
        </a:p>
      </dgm:t>
    </dgm:pt>
    <dgm:pt modelId="{CF2C4B7D-AAA1-4794-A182-32F24A0DB932}" type="sibTrans" cxnId="{E8DB8B3C-26CA-430B-BC13-AE92112C785C}">
      <dgm:prSet/>
      <dgm:spPr/>
      <dgm:t>
        <a:bodyPr/>
        <a:lstStyle/>
        <a:p>
          <a:pPr algn="just"/>
          <a:endParaRPr lang="en-US"/>
        </a:p>
      </dgm:t>
    </dgm:pt>
    <dgm:pt modelId="{430E9257-0647-4D5B-8B08-391D45CD088D}">
      <dgm:prSet/>
      <dgm:spPr/>
      <dgm:t>
        <a:bodyPr/>
        <a:lstStyle/>
        <a:p>
          <a:pPr algn="just"/>
          <a:r>
            <a:rPr lang="en-US" dirty="0" smtClean="0"/>
            <a:t>Projects from the substantia </a:t>
          </a:r>
          <a:r>
            <a:rPr lang="en-US" dirty="0" err="1" smtClean="0"/>
            <a:t>nigra</a:t>
          </a:r>
          <a:r>
            <a:rPr lang="en-US" dirty="0" smtClean="0"/>
            <a:t> to the basal ganglia or striatum.</a:t>
          </a:r>
          <a:endParaRPr lang="en-US" dirty="0"/>
        </a:p>
      </dgm:t>
    </dgm:pt>
    <dgm:pt modelId="{356300D1-CA1C-4639-BB74-6A53E35F150A}" type="parTrans" cxnId="{9DDACA90-0B79-4374-99F7-29612F9F4055}">
      <dgm:prSet/>
      <dgm:spPr/>
      <dgm:t>
        <a:bodyPr/>
        <a:lstStyle/>
        <a:p>
          <a:pPr algn="just"/>
          <a:endParaRPr lang="en-US"/>
        </a:p>
      </dgm:t>
    </dgm:pt>
    <dgm:pt modelId="{40CACEE1-EA42-4A6D-A547-DBD25E8EBC8D}" type="sibTrans" cxnId="{9DDACA90-0B79-4374-99F7-29612F9F4055}">
      <dgm:prSet/>
      <dgm:spPr/>
      <dgm:t>
        <a:bodyPr/>
        <a:lstStyle/>
        <a:p>
          <a:pPr algn="just"/>
          <a:endParaRPr lang="en-US"/>
        </a:p>
      </dgm:t>
    </dgm:pt>
    <dgm:pt modelId="{FF89D1D5-5C25-4886-A76F-3C3047BF5ED2}">
      <dgm:prSet/>
      <dgm:spPr/>
      <dgm:t>
        <a:bodyPr/>
        <a:lstStyle/>
        <a:p>
          <a:pPr algn="just"/>
          <a:r>
            <a:rPr lang="en-US" dirty="0" smtClean="0"/>
            <a:t>Mediates motor movements.</a:t>
          </a:r>
          <a:endParaRPr lang="en-US" dirty="0"/>
        </a:p>
      </dgm:t>
    </dgm:pt>
    <dgm:pt modelId="{9EB8100A-175D-4505-A882-0992710B076A}" type="parTrans" cxnId="{F645E6C1-C6CC-4B06-B37F-7EFBF89C6B5C}">
      <dgm:prSet/>
      <dgm:spPr/>
      <dgm:t>
        <a:bodyPr/>
        <a:lstStyle/>
        <a:p>
          <a:pPr algn="just"/>
          <a:endParaRPr lang="en-US"/>
        </a:p>
      </dgm:t>
    </dgm:pt>
    <dgm:pt modelId="{29E9D4F9-27B3-4553-A605-8433DCF82ED4}" type="sibTrans" cxnId="{F645E6C1-C6CC-4B06-B37F-7EFBF89C6B5C}">
      <dgm:prSet/>
      <dgm:spPr/>
      <dgm:t>
        <a:bodyPr/>
        <a:lstStyle/>
        <a:p>
          <a:pPr algn="just"/>
          <a:endParaRPr lang="en-US"/>
        </a:p>
      </dgm:t>
    </dgm:pt>
    <dgm:pt modelId="{ECF34AE5-0E4D-4EFA-BE63-B540460D8C9E}">
      <dgm:prSet/>
      <dgm:spPr/>
      <dgm:t>
        <a:bodyPr/>
        <a:lstStyle/>
        <a:p>
          <a:pPr algn="just"/>
          <a:r>
            <a:rPr lang="en-US" dirty="0" smtClean="0"/>
            <a:t>Blockade of dopamine D</a:t>
          </a:r>
          <a:r>
            <a:rPr lang="en-US" baseline="-25000" dirty="0" smtClean="0"/>
            <a:t>2</a:t>
          </a:r>
          <a:r>
            <a:rPr lang="en-US" dirty="0" smtClean="0"/>
            <a:t> receptors in this pathway can lead to Extrapyramidal symptoms (EPS)</a:t>
          </a:r>
          <a:endParaRPr lang="en-US" dirty="0"/>
        </a:p>
      </dgm:t>
    </dgm:pt>
    <dgm:pt modelId="{803CC92D-E358-490F-9D7B-C9886FB1870A}" type="parTrans" cxnId="{CDABA9EF-2137-42FC-B299-77DA83F5FD17}">
      <dgm:prSet/>
      <dgm:spPr/>
      <dgm:t>
        <a:bodyPr/>
        <a:lstStyle/>
        <a:p>
          <a:pPr algn="just"/>
          <a:endParaRPr lang="en-US"/>
        </a:p>
      </dgm:t>
    </dgm:pt>
    <dgm:pt modelId="{139A8617-31B6-4CFC-80B6-3863419A8568}" type="sibTrans" cxnId="{CDABA9EF-2137-42FC-B299-77DA83F5FD17}">
      <dgm:prSet/>
      <dgm:spPr/>
      <dgm:t>
        <a:bodyPr/>
        <a:lstStyle/>
        <a:p>
          <a:pPr algn="just"/>
          <a:endParaRPr lang="en-US"/>
        </a:p>
      </dgm:t>
    </dgm:pt>
    <dgm:pt modelId="{1C98FB8E-E6B7-4BFF-8D4B-9DD85A19F387}" type="pres">
      <dgm:prSet presAssocID="{3595FF26-6D73-4A10-BEA8-497147981F3A}" presName="linear" presStyleCnt="0">
        <dgm:presLayoutVars>
          <dgm:dir/>
          <dgm:animLvl val="lvl"/>
          <dgm:resizeHandles val="exact"/>
        </dgm:presLayoutVars>
      </dgm:prSet>
      <dgm:spPr/>
      <dgm:t>
        <a:bodyPr/>
        <a:lstStyle/>
        <a:p>
          <a:endParaRPr lang="en-US"/>
        </a:p>
      </dgm:t>
    </dgm:pt>
    <dgm:pt modelId="{85E47A9C-2D38-4AA2-837B-ABB5B7376621}" type="pres">
      <dgm:prSet presAssocID="{3FD26F7B-F134-4F00-8B6F-B4DB73CD1911}" presName="parentLin" presStyleCnt="0"/>
      <dgm:spPr/>
    </dgm:pt>
    <dgm:pt modelId="{06BAA0B2-5AD3-473B-85B7-EF9AE95EA591}" type="pres">
      <dgm:prSet presAssocID="{3FD26F7B-F134-4F00-8B6F-B4DB73CD1911}" presName="parentLeftMargin" presStyleLbl="node1" presStyleIdx="0" presStyleCnt="3"/>
      <dgm:spPr/>
      <dgm:t>
        <a:bodyPr/>
        <a:lstStyle/>
        <a:p>
          <a:endParaRPr lang="en-US"/>
        </a:p>
      </dgm:t>
    </dgm:pt>
    <dgm:pt modelId="{E83C037A-B552-4D3A-930C-71F647C0527A}" type="pres">
      <dgm:prSet presAssocID="{3FD26F7B-F134-4F00-8B6F-B4DB73CD1911}" presName="parentText" presStyleLbl="node1" presStyleIdx="0" presStyleCnt="3">
        <dgm:presLayoutVars>
          <dgm:chMax val="0"/>
          <dgm:bulletEnabled val="1"/>
        </dgm:presLayoutVars>
      </dgm:prSet>
      <dgm:spPr/>
      <dgm:t>
        <a:bodyPr/>
        <a:lstStyle/>
        <a:p>
          <a:endParaRPr lang="en-US"/>
        </a:p>
      </dgm:t>
    </dgm:pt>
    <dgm:pt modelId="{AE68B045-D1DF-43B1-BC62-1FC28694E7A6}" type="pres">
      <dgm:prSet presAssocID="{3FD26F7B-F134-4F00-8B6F-B4DB73CD1911}" presName="negativeSpace" presStyleCnt="0"/>
      <dgm:spPr/>
    </dgm:pt>
    <dgm:pt modelId="{8FEFF4CE-8AAD-4F83-801E-F77C583E7BDA}" type="pres">
      <dgm:prSet presAssocID="{3FD26F7B-F134-4F00-8B6F-B4DB73CD1911}" presName="childText" presStyleLbl="conFgAcc1" presStyleIdx="0" presStyleCnt="3">
        <dgm:presLayoutVars>
          <dgm:bulletEnabled val="1"/>
        </dgm:presLayoutVars>
      </dgm:prSet>
      <dgm:spPr/>
      <dgm:t>
        <a:bodyPr/>
        <a:lstStyle/>
        <a:p>
          <a:endParaRPr lang="en-US"/>
        </a:p>
      </dgm:t>
    </dgm:pt>
    <dgm:pt modelId="{56F331B8-6595-44EB-BD51-9A57B4BEBFCC}" type="pres">
      <dgm:prSet presAssocID="{6A68168F-F300-4FB5-B36A-0D4AB8045B01}" presName="spaceBetweenRectangles" presStyleCnt="0"/>
      <dgm:spPr/>
    </dgm:pt>
    <dgm:pt modelId="{984DD4E6-CBB8-404A-9F10-11ED2087CA85}" type="pres">
      <dgm:prSet presAssocID="{235C99C3-3DEF-4872-9B9A-BF18F0C9E17A}" presName="parentLin" presStyleCnt="0"/>
      <dgm:spPr/>
    </dgm:pt>
    <dgm:pt modelId="{EECA2BCF-3E5E-492E-92C4-67BB7BA89932}" type="pres">
      <dgm:prSet presAssocID="{235C99C3-3DEF-4872-9B9A-BF18F0C9E17A}" presName="parentLeftMargin" presStyleLbl="node1" presStyleIdx="0" presStyleCnt="3"/>
      <dgm:spPr/>
      <dgm:t>
        <a:bodyPr/>
        <a:lstStyle/>
        <a:p>
          <a:endParaRPr lang="en-US"/>
        </a:p>
      </dgm:t>
    </dgm:pt>
    <dgm:pt modelId="{01E5CC39-66A1-4246-A145-4E417A528F35}" type="pres">
      <dgm:prSet presAssocID="{235C99C3-3DEF-4872-9B9A-BF18F0C9E17A}" presName="parentText" presStyleLbl="node1" presStyleIdx="1" presStyleCnt="3">
        <dgm:presLayoutVars>
          <dgm:chMax val="0"/>
          <dgm:bulletEnabled val="1"/>
        </dgm:presLayoutVars>
      </dgm:prSet>
      <dgm:spPr/>
      <dgm:t>
        <a:bodyPr/>
        <a:lstStyle/>
        <a:p>
          <a:endParaRPr lang="en-US"/>
        </a:p>
      </dgm:t>
    </dgm:pt>
    <dgm:pt modelId="{991CD263-64F4-4F80-9338-16C4A68CB574}" type="pres">
      <dgm:prSet presAssocID="{235C99C3-3DEF-4872-9B9A-BF18F0C9E17A}" presName="negativeSpace" presStyleCnt="0"/>
      <dgm:spPr/>
    </dgm:pt>
    <dgm:pt modelId="{573A99CF-6D1F-407D-BC44-0E40F4BBC6A5}" type="pres">
      <dgm:prSet presAssocID="{235C99C3-3DEF-4872-9B9A-BF18F0C9E17A}" presName="childText" presStyleLbl="conFgAcc1" presStyleIdx="1" presStyleCnt="3">
        <dgm:presLayoutVars>
          <dgm:bulletEnabled val="1"/>
        </dgm:presLayoutVars>
      </dgm:prSet>
      <dgm:spPr/>
      <dgm:t>
        <a:bodyPr/>
        <a:lstStyle/>
        <a:p>
          <a:endParaRPr lang="en-US"/>
        </a:p>
      </dgm:t>
    </dgm:pt>
    <dgm:pt modelId="{AD4CA021-FE13-44B6-B1E7-6A18E9C4BB1F}" type="pres">
      <dgm:prSet presAssocID="{09AA36BB-2FD9-44BF-9C1B-38D03B7729D1}" presName="spaceBetweenRectangles" presStyleCnt="0"/>
      <dgm:spPr/>
    </dgm:pt>
    <dgm:pt modelId="{833716B5-87C3-4AB9-91CC-CAE982ACEE5A}" type="pres">
      <dgm:prSet presAssocID="{C6EBEB7E-7FAB-4011-AFD6-114D2F6D1D14}" presName="parentLin" presStyleCnt="0"/>
      <dgm:spPr/>
    </dgm:pt>
    <dgm:pt modelId="{C84707C4-44AA-460E-A8E4-84153B49D80D}" type="pres">
      <dgm:prSet presAssocID="{C6EBEB7E-7FAB-4011-AFD6-114D2F6D1D14}" presName="parentLeftMargin" presStyleLbl="node1" presStyleIdx="1" presStyleCnt="3"/>
      <dgm:spPr/>
      <dgm:t>
        <a:bodyPr/>
        <a:lstStyle/>
        <a:p>
          <a:endParaRPr lang="en-US"/>
        </a:p>
      </dgm:t>
    </dgm:pt>
    <dgm:pt modelId="{7916E61C-6DF6-4593-8F25-517397B08836}" type="pres">
      <dgm:prSet presAssocID="{C6EBEB7E-7FAB-4011-AFD6-114D2F6D1D14}" presName="parentText" presStyleLbl="node1" presStyleIdx="2" presStyleCnt="3">
        <dgm:presLayoutVars>
          <dgm:chMax val="0"/>
          <dgm:bulletEnabled val="1"/>
        </dgm:presLayoutVars>
      </dgm:prSet>
      <dgm:spPr/>
      <dgm:t>
        <a:bodyPr/>
        <a:lstStyle/>
        <a:p>
          <a:endParaRPr lang="en-US"/>
        </a:p>
      </dgm:t>
    </dgm:pt>
    <dgm:pt modelId="{4F2C6163-30F4-47EA-B371-03187FAD483F}" type="pres">
      <dgm:prSet presAssocID="{C6EBEB7E-7FAB-4011-AFD6-114D2F6D1D14}" presName="negativeSpace" presStyleCnt="0"/>
      <dgm:spPr/>
    </dgm:pt>
    <dgm:pt modelId="{E4F61522-E6F8-4724-A860-0FA02721CF7E}" type="pres">
      <dgm:prSet presAssocID="{C6EBEB7E-7FAB-4011-AFD6-114D2F6D1D14}" presName="childText" presStyleLbl="conFgAcc1" presStyleIdx="2" presStyleCnt="3">
        <dgm:presLayoutVars>
          <dgm:bulletEnabled val="1"/>
        </dgm:presLayoutVars>
      </dgm:prSet>
      <dgm:spPr/>
      <dgm:t>
        <a:bodyPr/>
        <a:lstStyle/>
        <a:p>
          <a:endParaRPr lang="en-US"/>
        </a:p>
      </dgm:t>
    </dgm:pt>
  </dgm:ptLst>
  <dgm:cxnLst>
    <dgm:cxn modelId="{B03C5633-0540-4989-8989-0D0AD1E0A60F}" type="presOf" srcId="{C6EBEB7E-7FAB-4011-AFD6-114D2F6D1D14}" destId="{C84707C4-44AA-460E-A8E4-84153B49D80D}" srcOrd="0" destOrd="0" presId="urn:microsoft.com/office/officeart/2005/8/layout/list1"/>
    <dgm:cxn modelId="{9DDACA90-0B79-4374-99F7-29612F9F4055}" srcId="{3FD26F7B-F134-4F00-8B6F-B4DB73CD1911}" destId="{430E9257-0647-4D5B-8B08-391D45CD088D}" srcOrd="0" destOrd="0" parTransId="{356300D1-CA1C-4639-BB74-6A53E35F150A}" sibTransId="{40CACEE1-EA42-4A6D-A547-DBD25E8EBC8D}"/>
    <dgm:cxn modelId="{C66854DC-0D78-452D-BBF8-25BD73FB7E49}" type="presOf" srcId="{235C99C3-3DEF-4872-9B9A-BF18F0C9E17A}" destId="{EECA2BCF-3E5E-492E-92C4-67BB7BA89932}" srcOrd="0" destOrd="0" presId="urn:microsoft.com/office/officeart/2005/8/layout/list1"/>
    <dgm:cxn modelId="{B4132F58-B88B-4CD5-B028-53CADF05DB4E}" type="presOf" srcId="{FF89D1D5-5C25-4886-A76F-3C3047BF5ED2}" destId="{573A99CF-6D1F-407D-BC44-0E40F4BBC6A5}" srcOrd="0" destOrd="0" presId="urn:microsoft.com/office/officeart/2005/8/layout/list1"/>
    <dgm:cxn modelId="{E8DB8B3C-26CA-430B-BC13-AE92112C785C}" srcId="{3595FF26-6D73-4A10-BEA8-497147981F3A}" destId="{C6EBEB7E-7FAB-4011-AFD6-114D2F6D1D14}" srcOrd="2" destOrd="0" parTransId="{DCCF9675-5F15-488C-AF98-062831317BF8}" sibTransId="{CF2C4B7D-AAA1-4794-A182-32F24A0DB932}"/>
    <dgm:cxn modelId="{9132ADF5-AFDF-48E2-BEAB-DF5AA7385D57}" srcId="{3595FF26-6D73-4A10-BEA8-497147981F3A}" destId="{235C99C3-3DEF-4872-9B9A-BF18F0C9E17A}" srcOrd="1" destOrd="0" parTransId="{794BCB4C-7204-4507-BE35-70D1FA35697A}" sibTransId="{09AA36BB-2FD9-44BF-9C1B-38D03B7729D1}"/>
    <dgm:cxn modelId="{DD6EFAA6-EAFD-4213-B26E-F03B1D527694}" type="presOf" srcId="{3FD26F7B-F134-4F00-8B6F-B4DB73CD1911}" destId="{06BAA0B2-5AD3-473B-85B7-EF9AE95EA591}" srcOrd="0" destOrd="0" presId="urn:microsoft.com/office/officeart/2005/8/layout/list1"/>
    <dgm:cxn modelId="{F645E6C1-C6CC-4B06-B37F-7EFBF89C6B5C}" srcId="{235C99C3-3DEF-4872-9B9A-BF18F0C9E17A}" destId="{FF89D1D5-5C25-4886-A76F-3C3047BF5ED2}" srcOrd="0" destOrd="0" parTransId="{9EB8100A-175D-4505-A882-0992710B076A}" sibTransId="{29E9D4F9-27B3-4553-A605-8433DCF82ED4}"/>
    <dgm:cxn modelId="{CDABA9EF-2137-42FC-B299-77DA83F5FD17}" srcId="{C6EBEB7E-7FAB-4011-AFD6-114D2F6D1D14}" destId="{ECF34AE5-0E4D-4EFA-BE63-B540460D8C9E}" srcOrd="0" destOrd="0" parTransId="{803CC92D-E358-490F-9D7B-C9886FB1870A}" sibTransId="{139A8617-31B6-4CFC-80B6-3863419A8568}"/>
    <dgm:cxn modelId="{A4044F0F-F5D2-42E3-9A2C-3C15AA1E8DA8}" srcId="{3595FF26-6D73-4A10-BEA8-497147981F3A}" destId="{3FD26F7B-F134-4F00-8B6F-B4DB73CD1911}" srcOrd="0" destOrd="0" parTransId="{69E326A9-176C-41D9-9C6C-9C051BAB5C3B}" sibTransId="{6A68168F-F300-4FB5-B36A-0D4AB8045B01}"/>
    <dgm:cxn modelId="{F097E7FD-4480-4F42-92DA-C4888BDE6696}" type="presOf" srcId="{3FD26F7B-F134-4F00-8B6F-B4DB73CD1911}" destId="{E83C037A-B552-4D3A-930C-71F647C0527A}" srcOrd="1" destOrd="0" presId="urn:microsoft.com/office/officeart/2005/8/layout/list1"/>
    <dgm:cxn modelId="{7A65AF57-34EF-4063-AF07-6BA87BE91708}" type="presOf" srcId="{235C99C3-3DEF-4872-9B9A-BF18F0C9E17A}" destId="{01E5CC39-66A1-4246-A145-4E417A528F35}" srcOrd="1" destOrd="0" presId="urn:microsoft.com/office/officeart/2005/8/layout/list1"/>
    <dgm:cxn modelId="{C0620FA7-9599-4265-ABF8-B1E6D84C47E1}" type="presOf" srcId="{430E9257-0647-4D5B-8B08-391D45CD088D}" destId="{8FEFF4CE-8AAD-4F83-801E-F77C583E7BDA}" srcOrd="0" destOrd="0" presId="urn:microsoft.com/office/officeart/2005/8/layout/list1"/>
    <dgm:cxn modelId="{516A2EAE-A946-49CE-96DC-CA2435CC7CC6}" type="presOf" srcId="{C6EBEB7E-7FAB-4011-AFD6-114D2F6D1D14}" destId="{7916E61C-6DF6-4593-8F25-517397B08836}" srcOrd="1" destOrd="0" presId="urn:microsoft.com/office/officeart/2005/8/layout/list1"/>
    <dgm:cxn modelId="{B1E5EDBE-C5CF-4AA0-AAFE-51C700135424}" type="presOf" srcId="{ECF34AE5-0E4D-4EFA-BE63-B540460D8C9E}" destId="{E4F61522-E6F8-4724-A860-0FA02721CF7E}" srcOrd="0" destOrd="0" presId="urn:microsoft.com/office/officeart/2005/8/layout/list1"/>
    <dgm:cxn modelId="{8EE20112-26C8-45F2-82CE-C07B46D0B5A1}" type="presOf" srcId="{3595FF26-6D73-4A10-BEA8-497147981F3A}" destId="{1C98FB8E-E6B7-4BFF-8D4B-9DD85A19F387}" srcOrd="0" destOrd="0" presId="urn:microsoft.com/office/officeart/2005/8/layout/list1"/>
    <dgm:cxn modelId="{4D0B5F43-0123-4043-954C-D004556604CF}" type="presParOf" srcId="{1C98FB8E-E6B7-4BFF-8D4B-9DD85A19F387}" destId="{85E47A9C-2D38-4AA2-837B-ABB5B7376621}" srcOrd="0" destOrd="0" presId="urn:microsoft.com/office/officeart/2005/8/layout/list1"/>
    <dgm:cxn modelId="{B3B0F979-DE7C-4723-821B-ED9BD8946B90}" type="presParOf" srcId="{85E47A9C-2D38-4AA2-837B-ABB5B7376621}" destId="{06BAA0B2-5AD3-473B-85B7-EF9AE95EA591}" srcOrd="0" destOrd="0" presId="urn:microsoft.com/office/officeart/2005/8/layout/list1"/>
    <dgm:cxn modelId="{0F443AC8-8D2E-4468-A36B-634F795DEC8B}" type="presParOf" srcId="{85E47A9C-2D38-4AA2-837B-ABB5B7376621}" destId="{E83C037A-B552-4D3A-930C-71F647C0527A}" srcOrd="1" destOrd="0" presId="urn:microsoft.com/office/officeart/2005/8/layout/list1"/>
    <dgm:cxn modelId="{909D7A68-D5B7-47DE-B54C-16E907543DCC}" type="presParOf" srcId="{1C98FB8E-E6B7-4BFF-8D4B-9DD85A19F387}" destId="{AE68B045-D1DF-43B1-BC62-1FC28694E7A6}" srcOrd="1" destOrd="0" presId="urn:microsoft.com/office/officeart/2005/8/layout/list1"/>
    <dgm:cxn modelId="{D3ADB131-3F01-43E7-A056-FB9E833C22EE}" type="presParOf" srcId="{1C98FB8E-E6B7-4BFF-8D4B-9DD85A19F387}" destId="{8FEFF4CE-8AAD-4F83-801E-F77C583E7BDA}" srcOrd="2" destOrd="0" presId="urn:microsoft.com/office/officeart/2005/8/layout/list1"/>
    <dgm:cxn modelId="{25B6094A-A7CE-495D-9BCB-698ECA09DE66}" type="presParOf" srcId="{1C98FB8E-E6B7-4BFF-8D4B-9DD85A19F387}" destId="{56F331B8-6595-44EB-BD51-9A57B4BEBFCC}" srcOrd="3" destOrd="0" presId="urn:microsoft.com/office/officeart/2005/8/layout/list1"/>
    <dgm:cxn modelId="{CCA4E4E2-0828-4153-B6A7-89A68CBAAB90}" type="presParOf" srcId="{1C98FB8E-E6B7-4BFF-8D4B-9DD85A19F387}" destId="{984DD4E6-CBB8-404A-9F10-11ED2087CA85}" srcOrd="4" destOrd="0" presId="urn:microsoft.com/office/officeart/2005/8/layout/list1"/>
    <dgm:cxn modelId="{ACFD3DE0-74A9-463F-98FF-28F13143BB3E}" type="presParOf" srcId="{984DD4E6-CBB8-404A-9F10-11ED2087CA85}" destId="{EECA2BCF-3E5E-492E-92C4-67BB7BA89932}" srcOrd="0" destOrd="0" presId="urn:microsoft.com/office/officeart/2005/8/layout/list1"/>
    <dgm:cxn modelId="{5BC0AAD4-269C-4414-A367-68B594664E5E}" type="presParOf" srcId="{984DD4E6-CBB8-404A-9F10-11ED2087CA85}" destId="{01E5CC39-66A1-4246-A145-4E417A528F35}" srcOrd="1" destOrd="0" presId="urn:microsoft.com/office/officeart/2005/8/layout/list1"/>
    <dgm:cxn modelId="{6BADFE33-3CE0-4035-B1E4-0FC40EBF0C62}" type="presParOf" srcId="{1C98FB8E-E6B7-4BFF-8D4B-9DD85A19F387}" destId="{991CD263-64F4-4F80-9338-16C4A68CB574}" srcOrd="5" destOrd="0" presId="urn:microsoft.com/office/officeart/2005/8/layout/list1"/>
    <dgm:cxn modelId="{B48CE6A1-91C0-4364-A947-4C8668D2A48A}" type="presParOf" srcId="{1C98FB8E-E6B7-4BFF-8D4B-9DD85A19F387}" destId="{573A99CF-6D1F-407D-BC44-0E40F4BBC6A5}" srcOrd="6" destOrd="0" presId="urn:microsoft.com/office/officeart/2005/8/layout/list1"/>
    <dgm:cxn modelId="{CDA98594-A302-40F1-B7C4-68221F8439A1}" type="presParOf" srcId="{1C98FB8E-E6B7-4BFF-8D4B-9DD85A19F387}" destId="{AD4CA021-FE13-44B6-B1E7-6A18E9C4BB1F}" srcOrd="7" destOrd="0" presId="urn:microsoft.com/office/officeart/2005/8/layout/list1"/>
    <dgm:cxn modelId="{0C49A442-5659-4E45-AAE2-9B081E7A436F}" type="presParOf" srcId="{1C98FB8E-E6B7-4BFF-8D4B-9DD85A19F387}" destId="{833716B5-87C3-4AB9-91CC-CAE982ACEE5A}" srcOrd="8" destOrd="0" presId="urn:microsoft.com/office/officeart/2005/8/layout/list1"/>
    <dgm:cxn modelId="{2E09756E-59D9-4366-A4B8-F801231453C2}" type="presParOf" srcId="{833716B5-87C3-4AB9-91CC-CAE982ACEE5A}" destId="{C84707C4-44AA-460E-A8E4-84153B49D80D}" srcOrd="0" destOrd="0" presId="urn:microsoft.com/office/officeart/2005/8/layout/list1"/>
    <dgm:cxn modelId="{40E7D6C1-0FEC-47CA-B8D2-A9F3920904B6}" type="presParOf" srcId="{833716B5-87C3-4AB9-91CC-CAE982ACEE5A}" destId="{7916E61C-6DF6-4593-8F25-517397B08836}" srcOrd="1" destOrd="0" presId="urn:microsoft.com/office/officeart/2005/8/layout/list1"/>
    <dgm:cxn modelId="{9EF035FE-BD7A-4593-94FB-8180F3F8650E}" type="presParOf" srcId="{1C98FB8E-E6B7-4BFF-8D4B-9DD85A19F387}" destId="{4F2C6163-30F4-47EA-B371-03187FAD483F}" srcOrd="9" destOrd="0" presId="urn:microsoft.com/office/officeart/2005/8/layout/list1"/>
    <dgm:cxn modelId="{5F885B72-994A-4599-95EA-885A212DE741}" type="presParOf" srcId="{1C98FB8E-E6B7-4BFF-8D4B-9DD85A19F387}" destId="{E4F61522-E6F8-4724-A860-0FA02721CF7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95FF26-6D73-4A10-BEA8-497147981F3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FD26F7B-F134-4F00-8B6F-B4DB73CD1911}">
      <dgm:prSet phldrT="[Text]"/>
      <dgm:spPr/>
      <dgm:t>
        <a:bodyPr/>
        <a:lstStyle/>
        <a:p>
          <a:pPr algn="just"/>
          <a:r>
            <a:rPr lang="en-US" dirty="0" smtClean="0"/>
            <a:t>Anatomy</a:t>
          </a:r>
          <a:endParaRPr lang="en-US" dirty="0"/>
        </a:p>
      </dgm:t>
    </dgm:pt>
    <dgm:pt modelId="{69E326A9-176C-41D9-9C6C-9C051BAB5C3B}" type="parTrans" cxnId="{A4044F0F-F5D2-42E3-9A2C-3C15AA1E8DA8}">
      <dgm:prSet/>
      <dgm:spPr/>
      <dgm:t>
        <a:bodyPr/>
        <a:lstStyle/>
        <a:p>
          <a:pPr algn="just"/>
          <a:endParaRPr lang="en-US"/>
        </a:p>
      </dgm:t>
    </dgm:pt>
    <dgm:pt modelId="{6A68168F-F300-4FB5-B36A-0D4AB8045B01}" type="sibTrans" cxnId="{A4044F0F-F5D2-42E3-9A2C-3C15AA1E8DA8}">
      <dgm:prSet/>
      <dgm:spPr/>
      <dgm:t>
        <a:bodyPr/>
        <a:lstStyle/>
        <a:p>
          <a:pPr algn="just"/>
          <a:endParaRPr lang="en-US"/>
        </a:p>
      </dgm:t>
    </dgm:pt>
    <dgm:pt modelId="{235C99C3-3DEF-4872-9B9A-BF18F0C9E17A}">
      <dgm:prSet phldrT="[Text]"/>
      <dgm:spPr/>
      <dgm:t>
        <a:bodyPr/>
        <a:lstStyle/>
        <a:p>
          <a:pPr algn="just"/>
          <a:r>
            <a:rPr lang="en-US" dirty="0" smtClean="0"/>
            <a:t>Physiology</a:t>
          </a:r>
          <a:endParaRPr lang="en-US" dirty="0"/>
        </a:p>
      </dgm:t>
    </dgm:pt>
    <dgm:pt modelId="{794BCB4C-7204-4507-BE35-70D1FA35697A}" type="parTrans" cxnId="{9132ADF5-AFDF-48E2-BEAB-DF5AA7385D57}">
      <dgm:prSet/>
      <dgm:spPr/>
      <dgm:t>
        <a:bodyPr/>
        <a:lstStyle/>
        <a:p>
          <a:pPr algn="just"/>
          <a:endParaRPr lang="en-US"/>
        </a:p>
      </dgm:t>
    </dgm:pt>
    <dgm:pt modelId="{09AA36BB-2FD9-44BF-9C1B-38D03B7729D1}" type="sibTrans" cxnId="{9132ADF5-AFDF-48E2-BEAB-DF5AA7385D57}">
      <dgm:prSet/>
      <dgm:spPr/>
      <dgm:t>
        <a:bodyPr/>
        <a:lstStyle/>
        <a:p>
          <a:pPr algn="just"/>
          <a:endParaRPr lang="en-US"/>
        </a:p>
      </dgm:t>
    </dgm:pt>
    <dgm:pt modelId="{C6EBEB7E-7FAB-4011-AFD6-114D2F6D1D14}">
      <dgm:prSet phldrT="[Text]"/>
      <dgm:spPr/>
      <dgm:t>
        <a:bodyPr/>
        <a:lstStyle/>
        <a:p>
          <a:pPr algn="just"/>
          <a:r>
            <a:rPr lang="en-US" dirty="0" smtClean="0"/>
            <a:t>Implications</a:t>
          </a:r>
          <a:endParaRPr lang="en-US" dirty="0"/>
        </a:p>
      </dgm:t>
    </dgm:pt>
    <dgm:pt modelId="{DCCF9675-5F15-488C-AF98-062831317BF8}" type="parTrans" cxnId="{E8DB8B3C-26CA-430B-BC13-AE92112C785C}">
      <dgm:prSet/>
      <dgm:spPr/>
      <dgm:t>
        <a:bodyPr/>
        <a:lstStyle/>
        <a:p>
          <a:pPr algn="just"/>
          <a:endParaRPr lang="en-US"/>
        </a:p>
      </dgm:t>
    </dgm:pt>
    <dgm:pt modelId="{CF2C4B7D-AAA1-4794-A182-32F24A0DB932}" type="sibTrans" cxnId="{E8DB8B3C-26CA-430B-BC13-AE92112C785C}">
      <dgm:prSet/>
      <dgm:spPr/>
      <dgm:t>
        <a:bodyPr/>
        <a:lstStyle/>
        <a:p>
          <a:pPr algn="just"/>
          <a:endParaRPr lang="en-US"/>
        </a:p>
      </dgm:t>
    </dgm:pt>
    <dgm:pt modelId="{430E9257-0647-4D5B-8B08-391D45CD088D}">
      <dgm:prSet/>
      <dgm:spPr/>
      <dgm:t>
        <a:bodyPr/>
        <a:lstStyle/>
        <a:p>
          <a:pPr algn="just"/>
          <a:r>
            <a:rPr lang="en-US" dirty="0" smtClean="0"/>
            <a:t>Projects from the hypothalamus to the anterior pituitary.</a:t>
          </a:r>
          <a:endParaRPr lang="en-US" dirty="0"/>
        </a:p>
      </dgm:t>
    </dgm:pt>
    <dgm:pt modelId="{356300D1-CA1C-4639-BB74-6A53E35F150A}" type="parTrans" cxnId="{9DDACA90-0B79-4374-99F7-29612F9F4055}">
      <dgm:prSet/>
      <dgm:spPr/>
      <dgm:t>
        <a:bodyPr/>
        <a:lstStyle/>
        <a:p>
          <a:pPr algn="just"/>
          <a:endParaRPr lang="en-US"/>
        </a:p>
      </dgm:t>
    </dgm:pt>
    <dgm:pt modelId="{40CACEE1-EA42-4A6D-A547-DBD25E8EBC8D}" type="sibTrans" cxnId="{9DDACA90-0B79-4374-99F7-29612F9F4055}">
      <dgm:prSet/>
      <dgm:spPr/>
      <dgm:t>
        <a:bodyPr/>
        <a:lstStyle/>
        <a:p>
          <a:pPr algn="just"/>
          <a:endParaRPr lang="en-US"/>
        </a:p>
      </dgm:t>
    </dgm:pt>
    <dgm:pt modelId="{FF89D1D5-5C25-4886-A76F-3C3047BF5ED2}">
      <dgm:prSet/>
      <dgm:spPr/>
      <dgm:t>
        <a:bodyPr/>
        <a:lstStyle/>
        <a:p>
          <a:pPr algn="just"/>
          <a:r>
            <a:rPr lang="en-US" dirty="0" smtClean="0"/>
            <a:t>The TI pathway inhibits prolactin release.</a:t>
          </a:r>
          <a:endParaRPr lang="en-US" dirty="0"/>
        </a:p>
      </dgm:t>
    </dgm:pt>
    <dgm:pt modelId="{9EB8100A-175D-4505-A882-0992710B076A}" type="parTrans" cxnId="{F645E6C1-C6CC-4B06-B37F-7EFBF89C6B5C}">
      <dgm:prSet/>
      <dgm:spPr/>
      <dgm:t>
        <a:bodyPr/>
        <a:lstStyle/>
        <a:p>
          <a:pPr algn="just"/>
          <a:endParaRPr lang="en-US"/>
        </a:p>
      </dgm:t>
    </dgm:pt>
    <dgm:pt modelId="{29E9D4F9-27B3-4553-A605-8433DCF82ED4}" type="sibTrans" cxnId="{F645E6C1-C6CC-4B06-B37F-7EFBF89C6B5C}">
      <dgm:prSet/>
      <dgm:spPr/>
      <dgm:t>
        <a:bodyPr/>
        <a:lstStyle/>
        <a:p>
          <a:pPr algn="just"/>
          <a:endParaRPr lang="en-US"/>
        </a:p>
      </dgm:t>
    </dgm:pt>
    <dgm:pt modelId="{ECF34AE5-0E4D-4EFA-BE63-B540460D8C9E}">
      <dgm:prSet/>
      <dgm:spPr/>
      <dgm:t>
        <a:bodyPr/>
        <a:lstStyle/>
        <a:p>
          <a:pPr algn="just"/>
          <a:r>
            <a:rPr lang="en-US" dirty="0" smtClean="0"/>
            <a:t>Blockade of dopamine D</a:t>
          </a:r>
          <a:r>
            <a:rPr lang="en-US" baseline="-25000" dirty="0" smtClean="0"/>
            <a:t>2</a:t>
          </a:r>
          <a:r>
            <a:rPr lang="en-US" dirty="0" smtClean="0"/>
            <a:t> increases prolactin levels which leads to </a:t>
          </a:r>
          <a:r>
            <a:rPr lang="en-US" dirty="0" err="1" smtClean="0"/>
            <a:t>amenorrhoea</a:t>
          </a:r>
          <a:r>
            <a:rPr lang="en-US" dirty="0" smtClean="0"/>
            <a:t>, </a:t>
          </a:r>
          <a:r>
            <a:rPr lang="en-US" dirty="0" err="1" smtClean="0"/>
            <a:t>galactorrhoea</a:t>
          </a:r>
          <a:r>
            <a:rPr lang="en-US" dirty="0" smtClean="0"/>
            <a:t> and sexual dysfunction.</a:t>
          </a:r>
          <a:endParaRPr lang="en-US" dirty="0"/>
        </a:p>
      </dgm:t>
    </dgm:pt>
    <dgm:pt modelId="{803CC92D-E358-490F-9D7B-C9886FB1870A}" type="parTrans" cxnId="{CDABA9EF-2137-42FC-B299-77DA83F5FD17}">
      <dgm:prSet/>
      <dgm:spPr/>
      <dgm:t>
        <a:bodyPr/>
        <a:lstStyle/>
        <a:p>
          <a:pPr algn="just"/>
          <a:endParaRPr lang="en-US"/>
        </a:p>
      </dgm:t>
    </dgm:pt>
    <dgm:pt modelId="{139A8617-31B6-4CFC-80B6-3863419A8568}" type="sibTrans" cxnId="{CDABA9EF-2137-42FC-B299-77DA83F5FD17}">
      <dgm:prSet/>
      <dgm:spPr/>
      <dgm:t>
        <a:bodyPr/>
        <a:lstStyle/>
        <a:p>
          <a:pPr algn="just"/>
          <a:endParaRPr lang="en-US"/>
        </a:p>
      </dgm:t>
    </dgm:pt>
    <dgm:pt modelId="{2838A366-E911-48F3-AD72-54C9C5C6184A}">
      <dgm:prSet/>
      <dgm:spPr/>
      <dgm:t>
        <a:bodyPr/>
        <a:lstStyle/>
        <a:p>
          <a:pPr algn="just"/>
          <a:r>
            <a:rPr lang="en-US" dirty="0" smtClean="0"/>
            <a:t>Long-term hyperprolactinemia can be associated with osteoporosis.</a:t>
          </a:r>
        </a:p>
      </dgm:t>
    </dgm:pt>
    <dgm:pt modelId="{863A1CF0-18EA-43E5-BEB3-91F9B5AC71F7}" type="parTrans" cxnId="{0E99B26D-37CD-4EE8-8BDC-EEB4C0887298}">
      <dgm:prSet/>
      <dgm:spPr/>
      <dgm:t>
        <a:bodyPr/>
        <a:lstStyle/>
        <a:p>
          <a:pPr algn="just"/>
          <a:endParaRPr lang="en-US"/>
        </a:p>
      </dgm:t>
    </dgm:pt>
    <dgm:pt modelId="{133C6B10-7C53-4B0D-B828-F1A925AB2A95}" type="sibTrans" cxnId="{0E99B26D-37CD-4EE8-8BDC-EEB4C0887298}">
      <dgm:prSet/>
      <dgm:spPr/>
      <dgm:t>
        <a:bodyPr/>
        <a:lstStyle/>
        <a:p>
          <a:pPr algn="just"/>
          <a:endParaRPr lang="en-US"/>
        </a:p>
      </dgm:t>
    </dgm:pt>
    <dgm:pt modelId="{1C98FB8E-E6B7-4BFF-8D4B-9DD85A19F387}" type="pres">
      <dgm:prSet presAssocID="{3595FF26-6D73-4A10-BEA8-497147981F3A}" presName="linear" presStyleCnt="0">
        <dgm:presLayoutVars>
          <dgm:dir/>
          <dgm:animLvl val="lvl"/>
          <dgm:resizeHandles val="exact"/>
        </dgm:presLayoutVars>
      </dgm:prSet>
      <dgm:spPr/>
      <dgm:t>
        <a:bodyPr/>
        <a:lstStyle/>
        <a:p>
          <a:endParaRPr lang="en-US"/>
        </a:p>
      </dgm:t>
    </dgm:pt>
    <dgm:pt modelId="{85E47A9C-2D38-4AA2-837B-ABB5B7376621}" type="pres">
      <dgm:prSet presAssocID="{3FD26F7B-F134-4F00-8B6F-B4DB73CD1911}" presName="parentLin" presStyleCnt="0"/>
      <dgm:spPr/>
    </dgm:pt>
    <dgm:pt modelId="{06BAA0B2-5AD3-473B-85B7-EF9AE95EA591}" type="pres">
      <dgm:prSet presAssocID="{3FD26F7B-F134-4F00-8B6F-B4DB73CD1911}" presName="parentLeftMargin" presStyleLbl="node1" presStyleIdx="0" presStyleCnt="3"/>
      <dgm:spPr/>
      <dgm:t>
        <a:bodyPr/>
        <a:lstStyle/>
        <a:p>
          <a:endParaRPr lang="en-US"/>
        </a:p>
      </dgm:t>
    </dgm:pt>
    <dgm:pt modelId="{E83C037A-B552-4D3A-930C-71F647C0527A}" type="pres">
      <dgm:prSet presAssocID="{3FD26F7B-F134-4F00-8B6F-B4DB73CD1911}" presName="parentText" presStyleLbl="node1" presStyleIdx="0" presStyleCnt="3">
        <dgm:presLayoutVars>
          <dgm:chMax val="0"/>
          <dgm:bulletEnabled val="1"/>
        </dgm:presLayoutVars>
      </dgm:prSet>
      <dgm:spPr/>
      <dgm:t>
        <a:bodyPr/>
        <a:lstStyle/>
        <a:p>
          <a:endParaRPr lang="en-US"/>
        </a:p>
      </dgm:t>
    </dgm:pt>
    <dgm:pt modelId="{AE68B045-D1DF-43B1-BC62-1FC28694E7A6}" type="pres">
      <dgm:prSet presAssocID="{3FD26F7B-F134-4F00-8B6F-B4DB73CD1911}" presName="negativeSpace" presStyleCnt="0"/>
      <dgm:spPr/>
    </dgm:pt>
    <dgm:pt modelId="{8FEFF4CE-8AAD-4F83-801E-F77C583E7BDA}" type="pres">
      <dgm:prSet presAssocID="{3FD26F7B-F134-4F00-8B6F-B4DB73CD1911}" presName="childText" presStyleLbl="conFgAcc1" presStyleIdx="0" presStyleCnt="3">
        <dgm:presLayoutVars>
          <dgm:bulletEnabled val="1"/>
        </dgm:presLayoutVars>
      </dgm:prSet>
      <dgm:spPr/>
      <dgm:t>
        <a:bodyPr/>
        <a:lstStyle/>
        <a:p>
          <a:endParaRPr lang="en-US"/>
        </a:p>
      </dgm:t>
    </dgm:pt>
    <dgm:pt modelId="{56F331B8-6595-44EB-BD51-9A57B4BEBFCC}" type="pres">
      <dgm:prSet presAssocID="{6A68168F-F300-4FB5-B36A-0D4AB8045B01}" presName="spaceBetweenRectangles" presStyleCnt="0"/>
      <dgm:spPr/>
    </dgm:pt>
    <dgm:pt modelId="{984DD4E6-CBB8-404A-9F10-11ED2087CA85}" type="pres">
      <dgm:prSet presAssocID="{235C99C3-3DEF-4872-9B9A-BF18F0C9E17A}" presName="parentLin" presStyleCnt="0"/>
      <dgm:spPr/>
    </dgm:pt>
    <dgm:pt modelId="{EECA2BCF-3E5E-492E-92C4-67BB7BA89932}" type="pres">
      <dgm:prSet presAssocID="{235C99C3-3DEF-4872-9B9A-BF18F0C9E17A}" presName="parentLeftMargin" presStyleLbl="node1" presStyleIdx="0" presStyleCnt="3"/>
      <dgm:spPr/>
      <dgm:t>
        <a:bodyPr/>
        <a:lstStyle/>
        <a:p>
          <a:endParaRPr lang="en-US"/>
        </a:p>
      </dgm:t>
    </dgm:pt>
    <dgm:pt modelId="{01E5CC39-66A1-4246-A145-4E417A528F35}" type="pres">
      <dgm:prSet presAssocID="{235C99C3-3DEF-4872-9B9A-BF18F0C9E17A}" presName="parentText" presStyleLbl="node1" presStyleIdx="1" presStyleCnt="3">
        <dgm:presLayoutVars>
          <dgm:chMax val="0"/>
          <dgm:bulletEnabled val="1"/>
        </dgm:presLayoutVars>
      </dgm:prSet>
      <dgm:spPr/>
      <dgm:t>
        <a:bodyPr/>
        <a:lstStyle/>
        <a:p>
          <a:endParaRPr lang="en-US"/>
        </a:p>
      </dgm:t>
    </dgm:pt>
    <dgm:pt modelId="{991CD263-64F4-4F80-9338-16C4A68CB574}" type="pres">
      <dgm:prSet presAssocID="{235C99C3-3DEF-4872-9B9A-BF18F0C9E17A}" presName="negativeSpace" presStyleCnt="0"/>
      <dgm:spPr/>
    </dgm:pt>
    <dgm:pt modelId="{573A99CF-6D1F-407D-BC44-0E40F4BBC6A5}" type="pres">
      <dgm:prSet presAssocID="{235C99C3-3DEF-4872-9B9A-BF18F0C9E17A}" presName="childText" presStyleLbl="conFgAcc1" presStyleIdx="1" presStyleCnt="3">
        <dgm:presLayoutVars>
          <dgm:bulletEnabled val="1"/>
        </dgm:presLayoutVars>
      </dgm:prSet>
      <dgm:spPr/>
      <dgm:t>
        <a:bodyPr/>
        <a:lstStyle/>
        <a:p>
          <a:endParaRPr lang="en-US"/>
        </a:p>
      </dgm:t>
    </dgm:pt>
    <dgm:pt modelId="{AD4CA021-FE13-44B6-B1E7-6A18E9C4BB1F}" type="pres">
      <dgm:prSet presAssocID="{09AA36BB-2FD9-44BF-9C1B-38D03B7729D1}" presName="spaceBetweenRectangles" presStyleCnt="0"/>
      <dgm:spPr/>
    </dgm:pt>
    <dgm:pt modelId="{833716B5-87C3-4AB9-91CC-CAE982ACEE5A}" type="pres">
      <dgm:prSet presAssocID="{C6EBEB7E-7FAB-4011-AFD6-114D2F6D1D14}" presName="parentLin" presStyleCnt="0"/>
      <dgm:spPr/>
    </dgm:pt>
    <dgm:pt modelId="{C84707C4-44AA-460E-A8E4-84153B49D80D}" type="pres">
      <dgm:prSet presAssocID="{C6EBEB7E-7FAB-4011-AFD6-114D2F6D1D14}" presName="parentLeftMargin" presStyleLbl="node1" presStyleIdx="1" presStyleCnt="3"/>
      <dgm:spPr/>
      <dgm:t>
        <a:bodyPr/>
        <a:lstStyle/>
        <a:p>
          <a:endParaRPr lang="en-US"/>
        </a:p>
      </dgm:t>
    </dgm:pt>
    <dgm:pt modelId="{7916E61C-6DF6-4593-8F25-517397B08836}" type="pres">
      <dgm:prSet presAssocID="{C6EBEB7E-7FAB-4011-AFD6-114D2F6D1D14}" presName="parentText" presStyleLbl="node1" presStyleIdx="2" presStyleCnt="3">
        <dgm:presLayoutVars>
          <dgm:chMax val="0"/>
          <dgm:bulletEnabled val="1"/>
        </dgm:presLayoutVars>
      </dgm:prSet>
      <dgm:spPr/>
      <dgm:t>
        <a:bodyPr/>
        <a:lstStyle/>
        <a:p>
          <a:endParaRPr lang="en-US"/>
        </a:p>
      </dgm:t>
    </dgm:pt>
    <dgm:pt modelId="{4F2C6163-30F4-47EA-B371-03187FAD483F}" type="pres">
      <dgm:prSet presAssocID="{C6EBEB7E-7FAB-4011-AFD6-114D2F6D1D14}" presName="negativeSpace" presStyleCnt="0"/>
      <dgm:spPr/>
    </dgm:pt>
    <dgm:pt modelId="{E4F61522-E6F8-4724-A860-0FA02721CF7E}" type="pres">
      <dgm:prSet presAssocID="{C6EBEB7E-7FAB-4011-AFD6-114D2F6D1D14}" presName="childText" presStyleLbl="conFgAcc1" presStyleIdx="2" presStyleCnt="3">
        <dgm:presLayoutVars>
          <dgm:bulletEnabled val="1"/>
        </dgm:presLayoutVars>
      </dgm:prSet>
      <dgm:spPr/>
      <dgm:t>
        <a:bodyPr/>
        <a:lstStyle/>
        <a:p>
          <a:endParaRPr lang="en-US"/>
        </a:p>
      </dgm:t>
    </dgm:pt>
  </dgm:ptLst>
  <dgm:cxnLst>
    <dgm:cxn modelId="{B03C5633-0540-4989-8989-0D0AD1E0A60F}" type="presOf" srcId="{C6EBEB7E-7FAB-4011-AFD6-114D2F6D1D14}" destId="{C84707C4-44AA-460E-A8E4-84153B49D80D}" srcOrd="0" destOrd="0" presId="urn:microsoft.com/office/officeart/2005/8/layout/list1"/>
    <dgm:cxn modelId="{9DDACA90-0B79-4374-99F7-29612F9F4055}" srcId="{3FD26F7B-F134-4F00-8B6F-B4DB73CD1911}" destId="{430E9257-0647-4D5B-8B08-391D45CD088D}" srcOrd="0" destOrd="0" parTransId="{356300D1-CA1C-4639-BB74-6A53E35F150A}" sibTransId="{40CACEE1-EA42-4A6D-A547-DBD25E8EBC8D}"/>
    <dgm:cxn modelId="{C66854DC-0D78-452D-BBF8-25BD73FB7E49}" type="presOf" srcId="{235C99C3-3DEF-4872-9B9A-BF18F0C9E17A}" destId="{EECA2BCF-3E5E-492E-92C4-67BB7BA89932}" srcOrd="0" destOrd="0" presId="urn:microsoft.com/office/officeart/2005/8/layout/list1"/>
    <dgm:cxn modelId="{B4132F58-B88B-4CD5-B028-53CADF05DB4E}" type="presOf" srcId="{FF89D1D5-5C25-4886-A76F-3C3047BF5ED2}" destId="{573A99CF-6D1F-407D-BC44-0E40F4BBC6A5}" srcOrd="0" destOrd="0" presId="urn:microsoft.com/office/officeart/2005/8/layout/list1"/>
    <dgm:cxn modelId="{E8DB8B3C-26CA-430B-BC13-AE92112C785C}" srcId="{3595FF26-6D73-4A10-BEA8-497147981F3A}" destId="{C6EBEB7E-7FAB-4011-AFD6-114D2F6D1D14}" srcOrd="2" destOrd="0" parTransId="{DCCF9675-5F15-488C-AF98-062831317BF8}" sibTransId="{CF2C4B7D-AAA1-4794-A182-32F24A0DB932}"/>
    <dgm:cxn modelId="{9132ADF5-AFDF-48E2-BEAB-DF5AA7385D57}" srcId="{3595FF26-6D73-4A10-BEA8-497147981F3A}" destId="{235C99C3-3DEF-4872-9B9A-BF18F0C9E17A}" srcOrd="1" destOrd="0" parTransId="{794BCB4C-7204-4507-BE35-70D1FA35697A}" sibTransId="{09AA36BB-2FD9-44BF-9C1B-38D03B7729D1}"/>
    <dgm:cxn modelId="{DD6EFAA6-EAFD-4213-B26E-F03B1D527694}" type="presOf" srcId="{3FD26F7B-F134-4F00-8B6F-B4DB73CD1911}" destId="{06BAA0B2-5AD3-473B-85B7-EF9AE95EA591}" srcOrd="0" destOrd="0" presId="urn:microsoft.com/office/officeart/2005/8/layout/list1"/>
    <dgm:cxn modelId="{F645E6C1-C6CC-4B06-B37F-7EFBF89C6B5C}" srcId="{235C99C3-3DEF-4872-9B9A-BF18F0C9E17A}" destId="{FF89D1D5-5C25-4886-A76F-3C3047BF5ED2}" srcOrd="0" destOrd="0" parTransId="{9EB8100A-175D-4505-A882-0992710B076A}" sibTransId="{29E9D4F9-27B3-4553-A605-8433DCF82ED4}"/>
    <dgm:cxn modelId="{CDABA9EF-2137-42FC-B299-77DA83F5FD17}" srcId="{C6EBEB7E-7FAB-4011-AFD6-114D2F6D1D14}" destId="{ECF34AE5-0E4D-4EFA-BE63-B540460D8C9E}" srcOrd="0" destOrd="0" parTransId="{803CC92D-E358-490F-9D7B-C9886FB1870A}" sibTransId="{139A8617-31B6-4CFC-80B6-3863419A8568}"/>
    <dgm:cxn modelId="{A4044F0F-F5D2-42E3-9A2C-3C15AA1E8DA8}" srcId="{3595FF26-6D73-4A10-BEA8-497147981F3A}" destId="{3FD26F7B-F134-4F00-8B6F-B4DB73CD1911}" srcOrd="0" destOrd="0" parTransId="{69E326A9-176C-41D9-9C6C-9C051BAB5C3B}" sibTransId="{6A68168F-F300-4FB5-B36A-0D4AB8045B01}"/>
    <dgm:cxn modelId="{F097E7FD-4480-4F42-92DA-C4888BDE6696}" type="presOf" srcId="{3FD26F7B-F134-4F00-8B6F-B4DB73CD1911}" destId="{E83C037A-B552-4D3A-930C-71F647C0527A}" srcOrd="1" destOrd="0" presId="urn:microsoft.com/office/officeart/2005/8/layout/list1"/>
    <dgm:cxn modelId="{7A65AF57-34EF-4063-AF07-6BA87BE91708}" type="presOf" srcId="{235C99C3-3DEF-4872-9B9A-BF18F0C9E17A}" destId="{01E5CC39-66A1-4246-A145-4E417A528F35}" srcOrd="1" destOrd="0" presId="urn:microsoft.com/office/officeart/2005/8/layout/list1"/>
    <dgm:cxn modelId="{C0620FA7-9599-4265-ABF8-B1E6D84C47E1}" type="presOf" srcId="{430E9257-0647-4D5B-8B08-391D45CD088D}" destId="{8FEFF4CE-8AAD-4F83-801E-F77C583E7BDA}" srcOrd="0" destOrd="0" presId="urn:microsoft.com/office/officeart/2005/8/layout/list1"/>
    <dgm:cxn modelId="{516A2EAE-A946-49CE-96DC-CA2435CC7CC6}" type="presOf" srcId="{C6EBEB7E-7FAB-4011-AFD6-114D2F6D1D14}" destId="{7916E61C-6DF6-4593-8F25-517397B08836}" srcOrd="1" destOrd="0" presId="urn:microsoft.com/office/officeart/2005/8/layout/list1"/>
    <dgm:cxn modelId="{1F427119-E5CD-46CE-B0C1-B2A1FBFE4A41}" type="presOf" srcId="{2838A366-E911-48F3-AD72-54C9C5C6184A}" destId="{E4F61522-E6F8-4724-A860-0FA02721CF7E}" srcOrd="0" destOrd="1" presId="urn:microsoft.com/office/officeart/2005/8/layout/list1"/>
    <dgm:cxn modelId="{B1E5EDBE-C5CF-4AA0-AAFE-51C700135424}" type="presOf" srcId="{ECF34AE5-0E4D-4EFA-BE63-B540460D8C9E}" destId="{E4F61522-E6F8-4724-A860-0FA02721CF7E}" srcOrd="0" destOrd="0" presId="urn:microsoft.com/office/officeart/2005/8/layout/list1"/>
    <dgm:cxn modelId="{0E99B26D-37CD-4EE8-8BDC-EEB4C0887298}" srcId="{C6EBEB7E-7FAB-4011-AFD6-114D2F6D1D14}" destId="{2838A366-E911-48F3-AD72-54C9C5C6184A}" srcOrd="1" destOrd="0" parTransId="{863A1CF0-18EA-43E5-BEB3-91F9B5AC71F7}" sibTransId="{133C6B10-7C53-4B0D-B828-F1A925AB2A95}"/>
    <dgm:cxn modelId="{8EE20112-26C8-45F2-82CE-C07B46D0B5A1}" type="presOf" srcId="{3595FF26-6D73-4A10-BEA8-497147981F3A}" destId="{1C98FB8E-E6B7-4BFF-8D4B-9DD85A19F387}" srcOrd="0" destOrd="0" presId="urn:microsoft.com/office/officeart/2005/8/layout/list1"/>
    <dgm:cxn modelId="{4D0B5F43-0123-4043-954C-D004556604CF}" type="presParOf" srcId="{1C98FB8E-E6B7-4BFF-8D4B-9DD85A19F387}" destId="{85E47A9C-2D38-4AA2-837B-ABB5B7376621}" srcOrd="0" destOrd="0" presId="urn:microsoft.com/office/officeart/2005/8/layout/list1"/>
    <dgm:cxn modelId="{B3B0F979-DE7C-4723-821B-ED9BD8946B90}" type="presParOf" srcId="{85E47A9C-2D38-4AA2-837B-ABB5B7376621}" destId="{06BAA0B2-5AD3-473B-85B7-EF9AE95EA591}" srcOrd="0" destOrd="0" presId="urn:microsoft.com/office/officeart/2005/8/layout/list1"/>
    <dgm:cxn modelId="{0F443AC8-8D2E-4468-A36B-634F795DEC8B}" type="presParOf" srcId="{85E47A9C-2D38-4AA2-837B-ABB5B7376621}" destId="{E83C037A-B552-4D3A-930C-71F647C0527A}" srcOrd="1" destOrd="0" presId="urn:microsoft.com/office/officeart/2005/8/layout/list1"/>
    <dgm:cxn modelId="{909D7A68-D5B7-47DE-B54C-16E907543DCC}" type="presParOf" srcId="{1C98FB8E-E6B7-4BFF-8D4B-9DD85A19F387}" destId="{AE68B045-D1DF-43B1-BC62-1FC28694E7A6}" srcOrd="1" destOrd="0" presId="urn:microsoft.com/office/officeart/2005/8/layout/list1"/>
    <dgm:cxn modelId="{D3ADB131-3F01-43E7-A056-FB9E833C22EE}" type="presParOf" srcId="{1C98FB8E-E6B7-4BFF-8D4B-9DD85A19F387}" destId="{8FEFF4CE-8AAD-4F83-801E-F77C583E7BDA}" srcOrd="2" destOrd="0" presId="urn:microsoft.com/office/officeart/2005/8/layout/list1"/>
    <dgm:cxn modelId="{25B6094A-A7CE-495D-9BCB-698ECA09DE66}" type="presParOf" srcId="{1C98FB8E-E6B7-4BFF-8D4B-9DD85A19F387}" destId="{56F331B8-6595-44EB-BD51-9A57B4BEBFCC}" srcOrd="3" destOrd="0" presId="urn:microsoft.com/office/officeart/2005/8/layout/list1"/>
    <dgm:cxn modelId="{CCA4E4E2-0828-4153-B6A7-89A68CBAAB90}" type="presParOf" srcId="{1C98FB8E-E6B7-4BFF-8D4B-9DD85A19F387}" destId="{984DD4E6-CBB8-404A-9F10-11ED2087CA85}" srcOrd="4" destOrd="0" presId="urn:microsoft.com/office/officeart/2005/8/layout/list1"/>
    <dgm:cxn modelId="{ACFD3DE0-74A9-463F-98FF-28F13143BB3E}" type="presParOf" srcId="{984DD4E6-CBB8-404A-9F10-11ED2087CA85}" destId="{EECA2BCF-3E5E-492E-92C4-67BB7BA89932}" srcOrd="0" destOrd="0" presId="urn:microsoft.com/office/officeart/2005/8/layout/list1"/>
    <dgm:cxn modelId="{5BC0AAD4-269C-4414-A367-68B594664E5E}" type="presParOf" srcId="{984DD4E6-CBB8-404A-9F10-11ED2087CA85}" destId="{01E5CC39-66A1-4246-A145-4E417A528F35}" srcOrd="1" destOrd="0" presId="urn:microsoft.com/office/officeart/2005/8/layout/list1"/>
    <dgm:cxn modelId="{6BADFE33-3CE0-4035-B1E4-0FC40EBF0C62}" type="presParOf" srcId="{1C98FB8E-E6B7-4BFF-8D4B-9DD85A19F387}" destId="{991CD263-64F4-4F80-9338-16C4A68CB574}" srcOrd="5" destOrd="0" presId="urn:microsoft.com/office/officeart/2005/8/layout/list1"/>
    <dgm:cxn modelId="{B48CE6A1-91C0-4364-A947-4C8668D2A48A}" type="presParOf" srcId="{1C98FB8E-E6B7-4BFF-8D4B-9DD85A19F387}" destId="{573A99CF-6D1F-407D-BC44-0E40F4BBC6A5}" srcOrd="6" destOrd="0" presId="urn:microsoft.com/office/officeart/2005/8/layout/list1"/>
    <dgm:cxn modelId="{CDA98594-A302-40F1-B7C4-68221F8439A1}" type="presParOf" srcId="{1C98FB8E-E6B7-4BFF-8D4B-9DD85A19F387}" destId="{AD4CA021-FE13-44B6-B1E7-6A18E9C4BB1F}" srcOrd="7" destOrd="0" presId="urn:microsoft.com/office/officeart/2005/8/layout/list1"/>
    <dgm:cxn modelId="{0C49A442-5659-4E45-AAE2-9B081E7A436F}" type="presParOf" srcId="{1C98FB8E-E6B7-4BFF-8D4B-9DD85A19F387}" destId="{833716B5-87C3-4AB9-91CC-CAE982ACEE5A}" srcOrd="8" destOrd="0" presId="urn:microsoft.com/office/officeart/2005/8/layout/list1"/>
    <dgm:cxn modelId="{2E09756E-59D9-4366-A4B8-F801231453C2}" type="presParOf" srcId="{833716B5-87C3-4AB9-91CC-CAE982ACEE5A}" destId="{C84707C4-44AA-460E-A8E4-84153B49D80D}" srcOrd="0" destOrd="0" presId="urn:microsoft.com/office/officeart/2005/8/layout/list1"/>
    <dgm:cxn modelId="{40E7D6C1-0FEC-47CA-B8D2-A9F3920904B6}" type="presParOf" srcId="{833716B5-87C3-4AB9-91CC-CAE982ACEE5A}" destId="{7916E61C-6DF6-4593-8F25-517397B08836}" srcOrd="1" destOrd="0" presId="urn:microsoft.com/office/officeart/2005/8/layout/list1"/>
    <dgm:cxn modelId="{9EF035FE-BD7A-4593-94FB-8180F3F8650E}" type="presParOf" srcId="{1C98FB8E-E6B7-4BFF-8D4B-9DD85A19F387}" destId="{4F2C6163-30F4-47EA-B371-03187FAD483F}" srcOrd="9" destOrd="0" presId="urn:microsoft.com/office/officeart/2005/8/layout/list1"/>
    <dgm:cxn modelId="{5F885B72-994A-4599-95EA-885A212DE741}" type="presParOf" srcId="{1C98FB8E-E6B7-4BFF-8D4B-9DD85A19F387}" destId="{E4F61522-E6F8-4724-A860-0FA02721CF7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3A498-0445-49A4-B03D-C267891E6F87}">
      <dsp:nvSpPr>
        <dsp:cNvPr id="0" name=""/>
        <dsp:cNvSpPr/>
      </dsp:nvSpPr>
      <dsp:spPr>
        <a:xfrm>
          <a:off x="8998" y="428529"/>
          <a:ext cx="1344804" cy="806882"/>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t>Definition</a:t>
          </a:r>
          <a:endParaRPr lang="en-US" sz="1600" kern="1200" dirty="0"/>
        </a:p>
      </dsp:txBody>
      <dsp:txXfrm>
        <a:off x="8998" y="428529"/>
        <a:ext cx="1344804" cy="806882"/>
      </dsp:txXfrm>
    </dsp:sp>
    <dsp:sp modelId="{5B4E3E5D-A04A-4042-A7BA-C6B4BD588134}">
      <dsp:nvSpPr>
        <dsp:cNvPr id="0" name=""/>
        <dsp:cNvSpPr/>
      </dsp:nvSpPr>
      <dsp:spPr>
        <a:xfrm>
          <a:off x="1488283" y="428529"/>
          <a:ext cx="1344804" cy="806882"/>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t>Key Features</a:t>
          </a:r>
          <a:endParaRPr lang="en-US" sz="1600" kern="1200" dirty="0"/>
        </a:p>
      </dsp:txBody>
      <dsp:txXfrm>
        <a:off x="1488283" y="428529"/>
        <a:ext cx="1344804" cy="806882"/>
      </dsp:txXfrm>
    </dsp:sp>
    <dsp:sp modelId="{F71633FD-AE75-4037-94F6-2802A8288F46}">
      <dsp:nvSpPr>
        <dsp:cNvPr id="0" name=""/>
        <dsp:cNvSpPr/>
      </dsp:nvSpPr>
      <dsp:spPr>
        <a:xfrm>
          <a:off x="2967568" y="428529"/>
          <a:ext cx="1344804" cy="806882"/>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t>Spectrum</a:t>
          </a:r>
          <a:endParaRPr lang="en-US" sz="1600" kern="1200" dirty="0"/>
        </a:p>
      </dsp:txBody>
      <dsp:txXfrm>
        <a:off x="2967568" y="428529"/>
        <a:ext cx="1344804" cy="806882"/>
      </dsp:txXfrm>
    </dsp:sp>
    <dsp:sp modelId="{DD7AA83D-2996-4B38-83D0-AABB9D42B005}">
      <dsp:nvSpPr>
        <dsp:cNvPr id="0" name=""/>
        <dsp:cNvSpPr/>
      </dsp:nvSpPr>
      <dsp:spPr>
        <a:xfrm>
          <a:off x="4446852" y="428529"/>
          <a:ext cx="1344804" cy="806882"/>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t>Symptoms</a:t>
          </a:r>
          <a:endParaRPr lang="en-US" sz="1600" kern="1200" dirty="0"/>
        </a:p>
      </dsp:txBody>
      <dsp:txXfrm>
        <a:off x="4446852" y="428529"/>
        <a:ext cx="1344804" cy="806882"/>
      </dsp:txXfrm>
    </dsp:sp>
    <dsp:sp modelId="{E3C01043-6303-47BF-AFF1-D97DE3A2D288}">
      <dsp:nvSpPr>
        <dsp:cNvPr id="0" name=""/>
        <dsp:cNvSpPr/>
      </dsp:nvSpPr>
      <dsp:spPr>
        <a:xfrm>
          <a:off x="5926137" y="428529"/>
          <a:ext cx="1344804" cy="806882"/>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err="1" smtClean="0"/>
            <a:t>Etiology</a:t>
          </a:r>
          <a:endParaRPr lang="en-US" sz="1600" kern="1200" dirty="0"/>
        </a:p>
      </dsp:txBody>
      <dsp:txXfrm>
        <a:off x="5926137" y="428529"/>
        <a:ext cx="1344804" cy="806882"/>
      </dsp:txXfrm>
    </dsp:sp>
    <dsp:sp modelId="{F5013B2B-7497-4AC5-9205-0399B41370C7}">
      <dsp:nvSpPr>
        <dsp:cNvPr id="0" name=""/>
        <dsp:cNvSpPr/>
      </dsp:nvSpPr>
      <dsp:spPr>
        <a:xfrm>
          <a:off x="7405422" y="428529"/>
          <a:ext cx="1344804" cy="806882"/>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err="1" smtClean="0"/>
            <a:t>Patho</a:t>
          </a:r>
          <a:r>
            <a:rPr lang="en-ZA" sz="1600" kern="1200" dirty="0" smtClean="0"/>
            <a:t>-physiology</a:t>
          </a:r>
          <a:endParaRPr lang="en-US" sz="1600" kern="1200" dirty="0"/>
        </a:p>
      </dsp:txBody>
      <dsp:txXfrm>
        <a:off x="7405422" y="428529"/>
        <a:ext cx="1344804" cy="806882"/>
      </dsp:txXfrm>
    </dsp:sp>
    <dsp:sp modelId="{283F1108-32B6-4B6C-B372-E54A46555181}">
      <dsp:nvSpPr>
        <dsp:cNvPr id="0" name=""/>
        <dsp:cNvSpPr/>
      </dsp:nvSpPr>
      <dsp:spPr>
        <a:xfrm>
          <a:off x="8884707" y="428529"/>
          <a:ext cx="1344804" cy="806882"/>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t>Dopaminergic pathways</a:t>
          </a:r>
          <a:endParaRPr lang="en-US" sz="1600" kern="1200" dirty="0"/>
        </a:p>
      </dsp:txBody>
      <dsp:txXfrm>
        <a:off x="8884707" y="428529"/>
        <a:ext cx="1344804" cy="806882"/>
      </dsp:txXfrm>
    </dsp:sp>
    <dsp:sp modelId="{9AAC415C-C477-485A-BCFA-F832D43000C6}">
      <dsp:nvSpPr>
        <dsp:cNvPr id="0" name=""/>
        <dsp:cNvSpPr/>
      </dsp:nvSpPr>
      <dsp:spPr>
        <a:xfrm>
          <a:off x="748641" y="1369892"/>
          <a:ext cx="1344804" cy="806882"/>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t>Animal Models</a:t>
          </a:r>
          <a:endParaRPr lang="en-US" sz="1600" kern="1200" dirty="0"/>
        </a:p>
      </dsp:txBody>
      <dsp:txXfrm>
        <a:off x="748641" y="1369892"/>
        <a:ext cx="1344804" cy="806882"/>
      </dsp:txXfrm>
    </dsp:sp>
    <dsp:sp modelId="{3A79A869-9D23-414E-952F-2205B55CB228}">
      <dsp:nvSpPr>
        <dsp:cNvPr id="0" name=""/>
        <dsp:cNvSpPr/>
      </dsp:nvSpPr>
      <dsp:spPr>
        <a:xfrm>
          <a:off x="2227925" y="1369892"/>
          <a:ext cx="1344804" cy="806882"/>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t>Key features of Animal Model</a:t>
          </a:r>
          <a:endParaRPr lang="en-US" sz="1600" kern="1200" dirty="0"/>
        </a:p>
      </dsp:txBody>
      <dsp:txXfrm>
        <a:off x="2227925" y="1369892"/>
        <a:ext cx="1344804" cy="806882"/>
      </dsp:txXfrm>
    </dsp:sp>
    <dsp:sp modelId="{317492CB-39D3-48AF-93B8-64B3F1373FC0}">
      <dsp:nvSpPr>
        <dsp:cNvPr id="0" name=""/>
        <dsp:cNvSpPr/>
      </dsp:nvSpPr>
      <dsp:spPr>
        <a:xfrm>
          <a:off x="3707210" y="1369892"/>
          <a:ext cx="1344804" cy="806882"/>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t>Amphetamine Models</a:t>
          </a:r>
          <a:endParaRPr lang="en-US" sz="1600" kern="1200" dirty="0"/>
        </a:p>
      </dsp:txBody>
      <dsp:txXfrm>
        <a:off x="3707210" y="1369892"/>
        <a:ext cx="1344804" cy="806882"/>
      </dsp:txXfrm>
    </dsp:sp>
    <dsp:sp modelId="{70EE1FA3-A428-4C86-911C-9338B756BE7F}">
      <dsp:nvSpPr>
        <dsp:cNvPr id="0" name=""/>
        <dsp:cNvSpPr/>
      </dsp:nvSpPr>
      <dsp:spPr>
        <a:xfrm>
          <a:off x="5186495" y="1369892"/>
          <a:ext cx="1344804" cy="806882"/>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t>Phencyclidine Models</a:t>
          </a:r>
          <a:endParaRPr lang="en-US" sz="1600" kern="1200" dirty="0"/>
        </a:p>
      </dsp:txBody>
      <dsp:txXfrm>
        <a:off x="5186495" y="1369892"/>
        <a:ext cx="1344804" cy="806882"/>
      </dsp:txXfrm>
    </dsp:sp>
    <dsp:sp modelId="{A3265AA2-97BA-4B4A-9396-F0EBA21654B1}">
      <dsp:nvSpPr>
        <dsp:cNvPr id="0" name=""/>
        <dsp:cNvSpPr/>
      </dsp:nvSpPr>
      <dsp:spPr>
        <a:xfrm>
          <a:off x="6665779" y="1369892"/>
          <a:ext cx="1344804" cy="806882"/>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t>Behavioural Tests</a:t>
          </a:r>
          <a:endParaRPr lang="en-US" sz="1600" kern="1200" dirty="0"/>
        </a:p>
      </dsp:txBody>
      <dsp:txXfrm>
        <a:off x="6665779" y="1369892"/>
        <a:ext cx="1344804" cy="806882"/>
      </dsp:txXfrm>
    </dsp:sp>
    <dsp:sp modelId="{9EF34CA7-43CB-4B28-A890-F706D82F4159}">
      <dsp:nvSpPr>
        <dsp:cNvPr id="0" name=""/>
        <dsp:cNvSpPr/>
      </dsp:nvSpPr>
      <dsp:spPr>
        <a:xfrm>
          <a:off x="8145064" y="1369892"/>
          <a:ext cx="1344804" cy="806882"/>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t>Bibliography</a:t>
          </a:r>
          <a:endParaRPr lang="en-US" sz="1600" kern="1200" dirty="0"/>
        </a:p>
      </dsp:txBody>
      <dsp:txXfrm>
        <a:off x="8145064" y="1369892"/>
        <a:ext cx="1344804" cy="806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D0845-9B23-408D-948A-738FE8A7CE56}">
      <dsp:nvSpPr>
        <dsp:cNvPr id="0" name=""/>
        <dsp:cNvSpPr/>
      </dsp:nvSpPr>
      <dsp:spPr>
        <a:xfrm rot="10800000">
          <a:off x="1615812" y="1583"/>
          <a:ext cx="5660472" cy="76021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235" tIns="60960" rIns="113792"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mn-lt"/>
            </a:rPr>
            <a:t>DELUSIONS OF PARANOIA</a:t>
          </a:r>
          <a:r>
            <a:rPr lang="en-US" sz="1600" b="0" kern="1200" dirty="0" smtClean="0">
              <a:latin typeface="+mn-lt"/>
            </a:rPr>
            <a:t/>
          </a:r>
          <a:br>
            <a:rPr lang="en-US" sz="1600" b="0" kern="1200" dirty="0" smtClean="0">
              <a:latin typeface="+mn-lt"/>
            </a:rPr>
          </a:br>
          <a:r>
            <a:rPr lang="en-US" sz="1600" b="0" kern="1200" dirty="0" smtClean="0">
              <a:latin typeface="+mn-lt"/>
            </a:rPr>
            <a:t>The belief that someone is after them. </a:t>
          </a:r>
          <a:br>
            <a:rPr lang="en-US" sz="1600" b="0" kern="1200" dirty="0" smtClean="0">
              <a:latin typeface="+mn-lt"/>
            </a:rPr>
          </a:br>
          <a:r>
            <a:rPr lang="en-US" sz="1600" b="0" kern="1200" dirty="0" smtClean="0">
              <a:latin typeface="+mn-lt"/>
            </a:rPr>
            <a:t>E.g. trying to kill them or listening to their thoughts</a:t>
          </a:r>
        </a:p>
      </dsp:txBody>
      <dsp:txXfrm rot="10800000">
        <a:off x="1805866" y="1583"/>
        <a:ext cx="5470418" cy="760218"/>
      </dsp:txXfrm>
    </dsp:sp>
    <dsp:sp modelId="{1CC1A9AE-D245-48E5-820A-513833AAE83D}">
      <dsp:nvSpPr>
        <dsp:cNvPr id="0" name=""/>
        <dsp:cNvSpPr/>
      </dsp:nvSpPr>
      <dsp:spPr>
        <a:xfrm>
          <a:off x="1235703" y="1583"/>
          <a:ext cx="760218" cy="760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00A09B-7881-468F-9E59-E0A83A3B6AEA}">
      <dsp:nvSpPr>
        <dsp:cNvPr id="0" name=""/>
        <dsp:cNvSpPr/>
      </dsp:nvSpPr>
      <dsp:spPr>
        <a:xfrm rot="10800000">
          <a:off x="1615812" y="988733"/>
          <a:ext cx="5660472" cy="760218"/>
        </a:xfrm>
        <a:prstGeom prst="homePlate">
          <a:avLst/>
        </a:prstGeom>
        <a:solidFill>
          <a:schemeClr val="accent4">
            <a:hueOff val="6807678"/>
            <a:satOff val="-7995"/>
            <a:lumOff val="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235" tIns="60960" rIns="113792"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mn-lt"/>
            </a:rPr>
            <a:t>DELUSIONS OF REFERENCE</a:t>
          </a:r>
          <a:r>
            <a:rPr lang="en-US" sz="1600" b="0" kern="1200" dirty="0" smtClean="0">
              <a:latin typeface="+mn-lt"/>
            </a:rPr>
            <a:t/>
          </a:r>
          <a:br>
            <a:rPr lang="en-US" sz="1600" b="0" kern="1200" dirty="0" smtClean="0">
              <a:latin typeface="+mn-lt"/>
            </a:rPr>
          </a:br>
          <a:r>
            <a:rPr lang="en-US" sz="1600" b="0" kern="1200" dirty="0" smtClean="0">
              <a:latin typeface="+mn-lt"/>
            </a:rPr>
            <a:t>The belief that an event or item holds special meaning for them</a:t>
          </a:r>
        </a:p>
      </dsp:txBody>
      <dsp:txXfrm rot="10800000">
        <a:off x="1805866" y="988733"/>
        <a:ext cx="5470418" cy="760218"/>
      </dsp:txXfrm>
    </dsp:sp>
    <dsp:sp modelId="{875F314A-6783-43B2-8039-C939481FAFC0}">
      <dsp:nvSpPr>
        <dsp:cNvPr id="0" name=""/>
        <dsp:cNvSpPr/>
      </dsp:nvSpPr>
      <dsp:spPr>
        <a:xfrm>
          <a:off x="1235703" y="988733"/>
          <a:ext cx="760218" cy="760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49CE06-328A-40C3-AB3E-CA43DB1FBFAF}">
      <dsp:nvSpPr>
        <dsp:cNvPr id="0" name=""/>
        <dsp:cNvSpPr/>
      </dsp:nvSpPr>
      <dsp:spPr>
        <a:xfrm rot="10800000">
          <a:off x="1615812" y="1975882"/>
          <a:ext cx="5660472" cy="760218"/>
        </a:xfrm>
        <a:prstGeom prst="homePlate">
          <a:avLst/>
        </a:prstGeom>
        <a:solidFill>
          <a:schemeClr val="accent4">
            <a:hueOff val="13615356"/>
            <a:satOff val="-15991"/>
            <a:lumOff val="61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235" tIns="60960" rIns="113792"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mn-lt"/>
            </a:rPr>
            <a:t>DELUSIONS OF GRANDEUR</a:t>
          </a:r>
          <a:r>
            <a:rPr lang="en-US" sz="1600" b="0" kern="1200" dirty="0" smtClean="0">
              <a:latin typeface="+mn-lt"/>
            </a:rPr>
            <a:t/>
          </a:r>
          <a:br>
            <a:rPr lang="en-US" sz="1600" b="0" kern="1200" dirty="0" smtClean="0">
              <a:latin typeface="+mn-lt"/>
            </a:rPr>
          </a:br>
          <a:r>
            <a:rPr lang="en-US" sz="1600" b="0" kern="1200" dirty="0" smtClean="0">
              <a:latin typeface="+mn-lt"/>
            </a:rPr>
            <a:t>The belief that they are an important figure</a:t>
          </a:r>
          <a:endParaRPr lang="en-US" sz="1600" b="0" kern="1200" dirty="0">
            <a:latin typeface="+mn-lt"/>
          </a:endParaRPr>
        </a:p>
      </dsp:txBody>
      <dsp:txXfrm rot="10800000">
        <a:off x="1805866" y="1975882"/>
        <a:ext cx="5470418" cy="760218"/>
      </dsp:txXfrm>
    </dsp:sp>
    <dsp:sp modelId="{7AC06B01-DCC9-4897-8224-5B65E0D36D7D}">
      <dsp:nvSpPr>
        <dsp:cNvPr id="0" name=""/>
        <dsp:cNvSpPr/>
      </dsp:nvSpPr>
      <dsp:spPr>
        <a:xfrm>
          <a:off x="1235703" y="1975882"/>
          <a:ext cx="760218" cy="76021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1925FF-964B-425B-9469-6A76843511F7}">
      <dsp:nvSpPr>
        <dsp:cNvPr id="0" name=""/>
        <dsp:cNvSpPr/>
      </dsp:nvSpPr>
      <dsp:spPr>
        <a:xfrm rot="10800000">
          <a:off x="1615812" y="2963032"/>
          <a:ext cx="5660472" cy="760218"/>
        </a:xfrm>
        <a:prstGeom prst="homePlat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235" tIns="60960" rIns="113792"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mn-lt"/>
            </a:rPr>
            <a:t>DELUSIONS OF CONTROL</a:t>
          </a:r>
          <a:r>
            <a:rPr lang="en-US" sz="1600" b="0" kern="1200" dirty="0" smtClean="0">
              <a:latin typeface="+mn-lt"/>
            </a:rPr>
            <a:t/>
          </a:r>
          <a:br>
            <a:rPr lang="en-US" sz="1600" b="0" kern="1200" dirty="0" smtClean="0">
              <a:latin typeface="+mn-lt"/>
            </a:rPr>
          </a:br>
          <a:r>
            <a:rPr lang="en-US" sz="1600" b="0" kern="1200" dirty="0" smtClean="0">
              <a:latin typeface="+mn-lt"/>
            </a:rPr>
            <a:t>The belief that their mind is being controlled by outside forces</a:t>
          </a:r>
          <a:endParaRPr lang="en-US" sz="1600" b="0" kern="1200" dirty="0">
            <a:latin typeface="+mn-lt"/>
          </a:endParaRPr>
        </a:p>
      </dsp:txBody>
      <dsp:txXfrm rot="10800000">
        <a:off x="1805866" y="2963032"/>
        <a:ext cx="5470418" cy="760218"/>
      </dsp:txXfrm>
    </dsp:sp>
    <dsp:sp modelId="{E145EDD1-4583-4C22-9C99-CA149DC14DCC}">
      <dsp:nvSpPr>
        <dsp:cNvPr id="0" name=""/>
        <dsp:cNvSpPr/>
      </dsp:nvSpPr>
      <dsp:spPr>
        <a:xfrm>
          <a:off x="1235703" y="2963032"/>
          <a:ext cx="760218" cy="76021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7355E-69D5-4004-A98A-0C83F3ACC1A5}">
      <dsp:nvSpPr>
        <dsp:cNvPr id="0" name=""/>
        <dsp:cNvSpPr/>
      </dsp:nvSpPr>
      <dsp:spPr>
        <a:xfrm rot="10800000">
          <a:off x="1044792" y="994"/>
          <a:ext cx="6287931" cy="501546"/>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68" tIns="60960" rIns="113792" bIns="60960" numCol="1" spcCol="1270" anchor="ctr" anchorCtr="0">
          <a:noAutofit/>
        </a:bodyPr>
        <a:lstStyle/>
        <a:p>
          <a:pPr lvl="0" algn="ctr" defTabSz="711200">
            <a:lnSpc>
              <a:spcPct val="90000"/>
            </a:lnSpc>
            <a:spcBef>
              <a:spcPct val="0"/>
            </a:spcBef>
            <a:spcAft>
              <a:spcPct val="35000"/>
            </a:spcAft>
          </a:pPr>
          <a:r>
            <a:rPr lang="en-US" sz="1600" b="1" kern="1200" dirty="0" smtClean="0"/>
            <a:t>Hearing voices </a:t>
          </a:r>
          <a:endParaRPr lang="en-US" sz="1600" b="1" kern="1200" dirty="0"/>
        </a:p>
      </dsp:txBody>
      <dsp:txXfrm rot="10800000">
        <a:off x="1170178" y="994"/>
        <a:ext cx="6162545" cy="501546"/>
      </dsp:txXfrm>
    </dsp:sp>
    <dsp:sp modelId="{7104E131-9CF8-451E-8531-F9BE9F77738F}">
      <dsp:nvSpPr>
        <dsp:cNvPr id="0" name=""/>
        <dsp:cNvSpPr/>
      </dsp:nvSpPr>
      <dsp:spPr>
        <a:xfrm>
          <a:off x="739096" y="994"/>
          <a:ext cx="501546" cy="5015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DFA6A9-B910-4FDA-B037-1A9E4213ECE0}">
      <dsp:nvSpPr>
        <dsp:cNvPr id="0" name=""/>
        <dsp:cNvSpPr/>
      </dsp:nvSpPr>
      <dsp:spPr>
        <a:xfrm rot="10800000">
          <a:off x="1020948" y="649215"/>
          <a:ext cx="6335619" cy="501546"/>
        </a:xfrm>
        <a:prstGeom prst="homePlate">
          <a:avLst/>
        </a:prstGeom>
        <a:solidFill>
          <a:schemeClr val="accent4">
            <a:hueOff val="5105758"/>
            <a:satOff val="-5996"/>
            <a:lumOff val="23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68" tIns="60960" rIns="113792" bIns="60960" numCol="1" spcCol="1270" anchor="ctr" anchorCtr="0">
          <a:noAutofit/>
        </a:bodyPr>
        <a:lstStyle/>
        <a:p>
          <a:pPr lvl="0" algn="ctr" defTabSz="711200">
            <a:lnSpc>
              <a:spcPct val="90000"/>
            </a:lnSpc>
            <a:spcBef>
              <a:spcPct val="0"/>
            </a:spcBef>
            <a:spcAft>
              <a:spcPct val="35000"/>
            </a:spcAft>
          </a:pPr>
          <a:r>
            <a:rPr lang="en-US" sz="1600" b="1" kern="1200" dirty="0" smtClean="0"/>
            <a:t>Seeing bright, colorful lights or flashes, or people who are not there</a:t>
          </a:r>
        </a:p>
      </dsp:txBody>
      <dsp:txXfrm rot="10800000">
        <a:off x="1146334" y="649215"/>
        <a:ext cx="6210233" cy="501546"/>
      </dsp:txXfrm>
    </dsp:sp>
    <dsp:sp modelId="{351F5EFF-E476-455B-B2C6-AC2C18400AA5}">
      <dsp:nvSpPr>
        <dsp:cNvPr id="0" name=""/>
        <dsp:cNvSpPr/>
      </dsp:nvSpPr>
      <dsp:spPr>
        <a:xfrm>
          <a:off x="755968" y="649215"/>
          <a:ext cx="501546" cy="50154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1FF9D2-8048-4B82-B26C-8267DD7905BE}">
      <dsp:nvSpPr>
        <dsp:cNvPr id="0" name=""/>
        <dsp:cNvSpPr/>
      </dsp:nvSpPr>
      <dsp:spPr>
        <a:xfrm rot="10800000">
          <a:off x="1030503" y="1297437"/>
          <a:ext cx="6316510" cy="501546"/>
        </a:xfrm>
        <a:prstGeom prst="homePlate">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68" tIns="60960" rIns="113792" bIns="60960" numCol="1" spcCol="1270" anchor="ctr" anchorCtr="0">
          <a:noAutofit/>
        </a:bodyPr>
        <a:lstStyle/>
        <a:p>
          <a:pPr lvl="0" algn="ctr" defTabSz="711200">
            <a:lnSpc>
              <a:spcPct val="90000"/>
            </a:lnSpc>
            <a:spcBef>
              <a:spcPct val="0"/>
            </a:spcBef>
            <a:spcAft>
              <a:spcPct val="35000"/>
            </a:spcAft>
          </a:pPr>
          <a:r>
            <a:rPr lang="en-US" sz="1600" b="1" kern="1200" dirty="0" smtClean="0"/>
            <a:t>Tasting something that is not there. Often unpleasant</a:t>
          </a:r>
          <a:endParaRPr lang="en-US" sz="1600" b="1" kern="1200" dirty="0"/>
        </a:p>
      </dsp:txBody>
      <dsp:txXfrm rot="10800000">
        <a:off x="1155889" y="1297437"/>
        <a:ext cx="6191124" cy="501546"/>
      </dsp:txXfrm>
    </dsp:sp>
    <dsp:sp modelId="{B3AD2C15-9B99-4325-BDB6-A05B2C7BDA57}">
      <dsp:nvSpPr>
        <dsp:cNvPr id="0" name=""/>
        <dsp:cNvSpPr/>
      </dsp:nvSpPr>
      <dsp:spPr>
        <a:xfrm>
          <a:off x="755968" y="1297437"/>
          <a:ext cx="501546" cy="50154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099A37-B276-45F9-AFA4-27C7E9C4CC17}">
      <dsp:nvSpPr>
        <dsp:cNvPr id="0" name=""/>
        <dsp:cNvSpPr/>
      </dsp:nvSpPr>
      <dsp:spPr>
        <a:xfrm rot="10800000">
          <a:off x="1011422" y="1945658"/>
          <a:ext cx="6354672" cy="688076"/>
        </a:xfrm>
        <a:prstGeom prst="homePlate">
          <a:avLst/>
        </a:prstGeom>
        <a:solidFill>
          <a:schemeClr val="accent4">
            <a:hueOff val="15317274"/>
            <a:satOff val="-17989"/>
            <a:lumOff val="69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68" tIns="60960" rIns="113792" bIns="60960" numCol="1" spcCol="1270" anchor="ctr" anchorCtr="0">
          <a:noAutofit/>
        </a:bodyPr>
        <a:lstStyle/>
        <a:p>
          <a:pPr lvl="0" algn="ctr" defTabSz="711200">
            <a:lnSpc>
              <a:spcPct val="90000"/>
            </a:lnSpc>
            <a:spcBef>
              <a:spcPct val="0"/>
            </a:spcBef>
            <a:spcAft>
              <a:spcPct val="35000"/>
            </a:spcAft>
          </a:pPr>
          <a:r>
            <a:rPr lang="en-US" sz="1600" b="1" kern="1200" dirty="0" smtClean="0"/>
            <a:t>Smelling something that has no external cause. Usually unpleasant. Often the person is concerned that the bad smell is coming from them</a:t>
          </a:r>
          <a:endParaRPr lang="en-US" sz="1600" b="1" kern="1200" dirty="0"/>
        </a:p>
      </dsp:txBody>
      <dsp:txXfrm rot="10800000">
        <a:off x="1183441" y="1945658"/>
        <a:ext cx="6182653" cy="688076"/>
      </dsp:txXfrm>
    </dsp:sp>
    <dsp:sp modelId="{451CFA96-453E-47D6-A40F-AB298FC7F24D}">
      <dsp:nvSpPr>
        <dsp:cNvPr id="0" name=""/>
        <dsp:cNvSpPr/>
      </dsp:nvSpPr>
      <dsp:spPr>
        <a:xfrm>
          <a:off x="764404" y="2038923"/>
          <a:ext cx="501546" cy="50154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9AB61F-C613-4174-A8D3-7E7FBEA936BF}">
      <dsp:nvSpPr>
        <dsp:cNvPr id="0" name=""/>
        <dsp:cNvSpPr/>
      </dsp:nvSpPr>
      <dsp:spPr>
        <a:xfrm rot="10800000">
          <a:off x="982787" y="2780410"/>
          <a:ext cx="6411942" cy="501546"/>
        </a:xfrm>
        <a:prstGeom prst="homePlate">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68" tIns="60960" rIns="113792" bIns="60960" numCol="1" spcCol="1270" anchor="ctr" anchorCtr="0">
          <a:noAutofit/>
        </a:bodyPr>
        <a:lstStyle/>
        <a:p>
          <a:pPr lvl="0" algn="ctr" defTabSz="711200">
            <a:lnSpc>
              <a:spcPct val="90000"/>
            </a:lnSpc>
            <a:spcBef>
              <a:spcPct val="0"/>
            </a:spcBef>
            <a:spcAft>
              <a:spcPct val="35000"/>
            </a:spcAft>
          </a:pPr>
          <a:r>
            <a:rPr lang="en-US" sz="1600" b="1" kern="1200" dirty="0" smtClean="0"/>
            <a:t>Feeling as if someone is touching you or that there are bugs under your skin</a:t>
          </a:r>
          <a:endParaRPr lang="en-US" sz="1600" b="1" kern="1200" dirty="0"/>
        </a:p>
      </dsp:txBody>
      <dsp:txXfrm rot="10800000">
        <a:off x="1108173" y="2780410"/>
        <a:ext cx="6286556" cy="501546"/>
      </dsp:txXfrm>
    </dsp:sp>
    <dsp:sp modelId="{CA30C1C4-33DA-4818-9AD2-78B238FBA936}">
      <dsp:nvSpPr>
        <dsp:cNvPr id="0" name=""/>
        <dsp:cNvSpPr/>
      </dsp:nvSpPr>
      <dsp:spPr>
        <a:xfrm>
          <a:off x="773813" y="2764300"/>
          <a:ext cx="501546" cy="50154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30C39-F920-4843-94A4-1470B2503B55}">
      <dsp:nvSpPr>
        <dsp:cNvPr id="0" name=""/>
        <dsp:cNvSpPr/>
      </dsp:nvSpPr>
      <dsp:spPr>
        <a:xfrm rot="5400000">
          <a:off x="6025549" y="-3287382"/>
          <a:ext cx="1066986" cy="7912539"/>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44550">
            <a:lnSpc>
              <a:spcPct val="90000"/>
            </a:lnSpc>
            <a:spcBef>
              <a:spcPct val="0"/>
            </a:spcBef>
            <a:spcAft>
              <a:spcPct val="15000"/>
            </a:spcAft>
            <a:buChar char="••"/>
          </a:pPr>
          <a:r>
            <a:rPr lang="fr-FR" sz="1900" kern="1200" dirty="0" err="1" smtClean="0"/>
            <a:t>Delusions</a:t>
          </a:r>
          <a:r>
            <a:rPr lang="fr-FR" sz="1900" kern="1200" dirty="0" smtClean="0"/>
            <a:t>, Hallucinations, Hyper locomotion, </a:t>
          </a:r>
          <a:r>
            <a:rPr lang="fr-FR" sz="1900" kern="1200" dirty="0" err="1" smtClean="0"/>
            <a:t>Paranoia</a:t>
          </a:r>
          <a:r>
            <a:rPr lang="fr-FR" sz="1900" kern="1200" dirty="0" smtClean="0"/>
            <a:t> Agitation, </a:t>
          </a:r>
          <a:r>
            <a:rPr lang="fr-FR" sz="1900" kern="1200" dirty="0" err="1" smtClean="0"/>
            <a:t>Ataxia</a:t>
          </a:r>
          <a:endParaRPr lang="en-US" sz="1900" kern="1200" dirty="0"/>
        </a:p>
        <a:p>
          <a:pPr marL="171450" lvl="1" indent="-171450" algn="just" defTabSz="844550">
            <a:lnSpc>
              <a:spcPct val="90000"/>
            </a:lnSpc>
            <a:spcBef>
              <a:spcPct val="0"/>
            </a:spcBef>
            <a:spcAft>
              <a:spcPct val="15000"/>
            </a:spcAft>
            <a:buChar char="••"/>
          </a:pPr>
          <a:r>
            <a:rPr lang="en-US" sz="1900" kern="1200" dirty="0" smtClean="0"/>
            <a:t>These symptoms are most recognizable during periods of acute psychosis.</a:t>
          </a:r>
          <a:endParaRPr lang="en-US" sz="1900" kern="1200" dirty="0"/>
        </a:p>
      </dsp:txBody>
      <dsp:txXfrm rot="-5400000">
        <a:off x="2602773" y="187480"/>
        <a:ext cx="7860453" cy="962814"/>
      </dsp:txXfrm>
    </dsp:sp>
    <dsp:sp modelId="{90E07021-1544-44B2-B614-FA5C6044B350}">
      <dsp:nvSpPr>
        <dsp:cNvPr id="0" name=""/>
        <dsp:cNvSpPr/>
      </dsp:nvSpPr>
      <dsp:spPr>
        <a:xfrm>
          <a:off x="288" y="2020"/>
          <a:ext cx="2602484" cy="133373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Positive symptoms</a:t>
          </a:r>
          <a:endParaRPr lang="en-US" sz="2800" kern="1200" dirty="0"/>
        </a:p>
      </dsp:txBody>
      <dsp:txXfrm>
        <a:off x="65395" y="67127"/>
        <a:ext cx="2472270" cy="1203518"/>
      </dsp:txXfrm>
    </dsp:sp>
    <dsp:sp modelId="{4D027BA8-2544-4909-AF0F-A8C56480F34B}">
      <dsp:nvSpPr>
        <dsp:cNvPr id="0" name=""/>
        <dsp:cNvSpPr/>
      </dsp:nvSpPr>
      <dsp:spPr>
        <a:xfrm rot="5400000">
          <a:off x="6025787" y="-1883649"/>
          <a:ext cx="1066986" cy="7905912"/>
        </a:xfrm>
        <a:prstGeom prst="round2SameRect">
          <a:avLst/>
        </a:prstGeom>
        <a:solidFill>
          <a:schemeClr val="accent4">
            <a:tint val="40000"/>
            <a:alpha val="90000"/>
            <a:hueOff val="10329230"/>
            <a:satOff val="-5624"/>
            <a:lumOff val="737"/>
            <a:alphaOff val="0"/>
          </a:schemeClr>
        </a:solidFill>
        <a:ln w="12700" cap="flat" cmpd="sng" algn="ctr">
          <a:solidFill>
            <a:schemeClr val="accent4">
              <a:tint val="40000"/>
              <a:alpha val="90000"/>
              <a:hueOff val="10329230"/>
              <a:satOff val="-5624"/>
              <a:lumOff val="7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44550">
            <a:lnSpc>
              <a:spcPct val="90000"/>
            </a:lnSpc>
            <a:spcBef>
              <a:spcPct val="0"/>
            </a:spcBef>
            <a:spcAft>
              <a:spcPct val="15000"/>
            </a:spcAft>
            <a:buChar char="••"/>
          </a:pPr>
          <a:r>
            <a:rPr lang="en-US" sz="1900" kern="1200" dirty="0" smtClean="0"/>
            <a:t>Poor motivation, Hopelessness, Lack of interest, Social withdrawal, Thought disorders</a:t>
          </a:r>
          <a:endParaRPr lang="en-US" sz="1900" kern="1200" dirty="0"/>
        </a:p>
      </dsp:txBody>
      <dsp:txXfrm rot="-5400000">
        <a:off x="2606324" y="1587900"/>
        <a:ext cx="7853826" cy="962814"/>
      </dsp:txXfrm>
    </dsp:sp>
    <dsp:sp modelId="{47F86ED5-E89B-449E-8062-F62E7437F386}">
      <dsp:nvSpPr>
        <dsp:cNvPr id="0" name=""/>
        <dsp:cNvSpPr/>
      </dsp:nvSpPr>
      <dsp:spPr>
        <a:xfrm>
          <a:off x="288" y="1402440"/>
          <a:ext cx="2606036" cy="1333732"/>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Negative symptoms</a:t>
          </a:r>
          <a:endParaRPr lang="en-US" sz="2800" kern="1200" dirty="0"/>
        </a:p>
      </dsp:txBody>
      <dsp:txXfrm>
        <a:off x="65395" y="1467547"/>
        <a:ext cx="2475822" cy="1203518"/>
      </dsp:txXfrm>
    </dsp:sp>
    <dsp:sp modelId="{AB544508-ED37-48D4-A53F-592F60FE94E4}">
      <dsp:nvSpPr>
        <dsp:cNvPr id="0" name=""/>
        <dsp:cNvSpPr/>
      </dsp:nvSpPr>
      <dsp:spPr>
        <a:xfrm rot="5400000">
          <a:off x="6025248" y="-482688"/>
          <a:ext cx="1066986" cy="7904828"/>
        </a:xfrm>
        <a:prstGeom prst="round2SameRect">
          <a:avLst/>
        </a:prstGeom>
        <a:solidFill>
          <a:schemeClr val="accent4">
            <a:tint val="40000"/>
            <a:alpha val="90000"/>
            <a:hueOff val="20658461"/>
            <a:satOff val="-11248"/>
            <a:lumOff val="1474"/>
            <a:alphaOff val="0"/>
          </a:schemeClr>
        </a:solidFill>
        <a:ln w="12700" cap="flat" cmpd="sng" algn="ctr">
          <a:solidFill>
            <a:schemeClr val="accent4">
              <a:tint val="40000"/>
              <a:alpha val="90000"/>
              <a:hueOff val="20658461"/>
              <a:satOff val="-11248"/>
              <a:lumOff val="14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44550">
            <a:lnSpc>
              <a:spcPct val="90000"/>
            </a:lnSpc>
            <a:spcBef>
              <a:spcPct val="0"/>
            </a:spcBef>
            <a:spcAft>
              <a:spcPct val="15000"/>
            </a:spcAft>
            <a:buChar char="••"/>
          </a:pPr>
          <a:r>
            <a:rPr lang="en-US" sz="1900" kern="1200" dirty="0" smtClean="0"/>
            <a:t>Lack of perception of time and space, impairment in memory, learning, attention</a:t>
          </a:r>
          <a:endParaRPr lang="en-US" sz="1900" kern="1200" dirty="0"/>
        </a:p>
      </dsp:txBody>
      <dsp:txXfrm rot="-5400000">
        <a:off x="2606327" y="2988319"/>
        <a:ext cx="7852742" cy="962814"/>
      </dsp:txXfrm>
    </dsp:sp>
    <dsp:sp modelId="{1AAB32A4-8160-4306-B3B7-845B730801DA}">
      <dsp:nvSpPr>
        <dsp:cNvPr id="0" name=""/>
        <dsp:cNvSpPr/>
      </dsp:nvSpPr>
      <dsp:spPr>
        <a:xfrm>
          <a:off x="288" y="2802859"/>
          <a:ext cx="2606039" cy="1333732"/>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Cognitive symptoms</a:t>
          </a:r>
          <a:endParaRPr lang="en-US" sz="2800" kern="1200" dirty="0"/>
        </a:p>
      </dsp:txBody>
      <dsp:txXfrm>
        <a:off x="65395" y="2867966"/>
        <a:ext cx="2475825" cy="1203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5D061-7733-442F-98C8-ACEC48DCB0B5}">
      <dsp:nvSpPr>
        <dsp:cNvPr id="0" name=""/>
        <dsp:cNvSpPr/>
      </dsp:nvSpPr>
      <dsp:spPr>
        <a:xfrm>
          <a:off x="0" y="322541"/>
          <a:ext cx="10515600" cy="1559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Dopamine Hyperactivity in Mesolimbic pathways </a:t>
          </a:r>
          <a:r>
            <a:rPr lang="en-US" sz="1800" i="1" kern="1200" dirty="0" smtClean="0"/>
            <a:t>(Positive Symptoms)</a:t>
          </a:r>
          <a:endParaRPr lang="en-US" sz="1800" i="1" kern="1200" dirty="0"/>
        </a:p>
        <a:p>
          <a:pPr marL="171450" lvl="1" indent="-171450" algn="l" defTabSz="800100">
            <a:lnSpc>
              <a:spcPct val="90000"/>
            </a:lnSpc>
            <a:spcBef>
              <a:spcPct val="0"/>
            </a:spcBef>
            <a:spcAft>
              <a:spcPct val="15000"/>
            </a:spcAft>
            <a:buChar char="••"/>
          </a:pPr>
          <a:r>
            <a:rPr lang="en-US" sz="1800" kern="1200" dirty="0" err="1" smtClean="0"/>
            <a:t>Hypofunction</a:t>
          </a:r>
          <a:r>
            <a:rPr lang="en-US" sz="1800" kern="1200" dirty="0" smtClean="0"/>
            <a:t> in </a:t>
          </a:r>
          <a:r>
            <a:rPr lang="en-US" sz="1800" kern="1200" dirty="0" err="1" smtClean="0"/>
            <a:t>Mesocortical</a:t>
          </a:r>
          <a:r>
            <a:rPr lang="en-US" sz="1800" kern="1200" dirty="0" smtClean="0"/>
            <a:t> pathways </a:t>
          </a:r>
          <a:r>
            <a:rPr lang="en-US" sz="1800" i="1" kern="1200" dirty="0" smtClean="0"/>
            <a:t>(Negative &amp; Cognitive Symptoms) </a:t>
          </a:r>
          <a:endParaRPr lang="en-US" sz="1800" i="1" kern="1200" dirty="0"/>
        </a:p>
        <a:p>
          <a:pPr marL="171450" lvl="1" indent="-171450" algn="l" defTabSz="800100">
            <a:lnSpc>
              <a:spcPct val="90000"/>
            </a:lnSpc>
            <a:spcBef>
              <a:spcPct val="0"/>
            </a:spcBef>
            <a:spcAft>
              <a:spcPct val="15000"/>
            </a:spcAft>
            <a:buChar char="••"/>
          </a:pPr>
          <a:r>
            <a:rPr lang="en-US" sz="1800" kern="1200" dirty="0" smtClean="0"/>
            <a:t>Blockade of dopamine D</a:t>
          </a:r>
          <a:r>
            <a:rPr lang="en-US" sz="1800" kern="1200" baseline="-25000" dirty="0" smtClean="0"/>
            <a:t>2</a:t>
          </a:r>
          <a:r>
            <a:rPr lang="en-US" sz="1800" kern="1200" dirty="0" smtClean="0"/>
            <a:t> receptors in the </a:t>
          </a:r>
          <a:r>
            <a:rPr lang="en-US" sz="1800" kern="1200" dirty="0" err="1" smtClean="0"/>
            <a:t>Nigrostriatal</a:t>
          </a:r>
          <a:r>
            <a:rPr lang="en-US" sz="1800" kern="1200" dirty="0" smtClean="0"/>
            <a:t> Pathway </a:t>
          </a:r>
          <a:r>
            <a:rPr lang="en-US" sz="1800" i="1" kern="1200" dirty="0" smtClean="0"/>
            <a:t>(Extrapyramidal Symptoms)</a:t>
          </a:r>
          <a:endParaRPr lang="en-US" sz="1800" i="1" kern="1200" dirty="0"/>
        </a:p>
        <a:p>
          <a:pPr marL="171450" lvl="1" indent="-171450" algn="l" defTabSz="800100">
            <a:lnSpc>
              <a:spcPct val="90000"/>
            </a:lnSpc>
            <a:spcBef>
              <a:spcPct val="0"/>
            </a:spcBef>
            <a:spcAft>
              <a:spcPct val="15000"/>
            </a:spcAft>
            <a:buChar char="••"/>
          </a:pPr>
          <a:r>
            <a:rPr lang="en-US" sz="1800" kern="1200" dirty="0" smtClean="0"/>
            <a:t>Blockade of dopamine D</a:t>
          </a:r>
          <a:r>
            <a:rPr lang="en-US" sz="1800" kern="1200" baseline="-25000" dirty="0" smtClean="0"/>
            <a:t>2</a:t>
          </a:r>
          <a:r>
            <a:rPr lang="en-US" sz="1800" kern="1200" dirty="0" smtClean="0"/>
            <a:t> </a:t>
          </a:r>
          <a:r>
            <a:rPr lang="en-US" sz="1800" kern="1200" dirty="0" err="1" smtClean="0"/>
            <a:t>receotors</a:t>
          </a:r>
          <a:r>
            <a:rPr lang="en-US" sz="1800" kern="1200" dirty="0" smtClean="0"/>
            <a:t> in the </a:t>
          </a:r>
          <a:r>
            <a:rPr lang="en-US" sz="1800" kern="1200" dirty="0" err="1" smtClean="0"/>
            <a:t>Tuberoinfundibular</a:t>
          </a:r>
          <a:r>
            <a:rPr lang="en-US" sz="1800" kern="1200" dirty="0" smtClean="0"/>
            <a:t> (TI) Pathway </a:t>
          </a:r>
          <a:r>
            <a:rPr lang="en-US" sz="1800" i="1" kern="1200" dirty="0" smtClean="0"/>
            <a:t>(hyperprolactinemia)</a:t>
          </a:r>
          <a:endParaRPr lang="en-US" sz="1800" i="1" kern="1200" dirty="0"/>
        </a:p>
      </dsp:txBody>
      <dsp:txXfrm>
        <a:off x="0" y="322541"/>
        <a:ext cx="10515600" cy="1559250"/>
      </dsp:txXfrm>
    </dsp:sp>
    <dsp:sp modelId="{EB5CDCE9-4265-482E-93B4-835E3A606E21}">
      <dsp:nvSpPr>
        <dsp:cNvPr id="0" name=""/>
        <dsp:cNvSpPr/>
      </dsp:nvSpPr>
      <dsp:spPr>
        <a:xfrm>
          <a:off x="525780" y="56861"/>
          <a:ext cx="736092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n-US" sz="1800" kern="1200" dirty="0" smtClean="0"/>
            <a:t>Dopamine Theory</a:t>
          </a:r>
        </a:p>
      </dsp:txBody>
      <dsp:txXfrm>
        <a:off x="551719" y="82800"/>
        <a:ext cx="7309042" cy="479482"/>
      </dsp:txXfrm>
    </dsp:sp>
    <dsp:sp modelId="{8054E172-A058-44F3-9D43-24176B20BE7F}">
      <dsp:nvSpPr>
        <dsp:cNvPr id="0" name=""/>
        <dsp:cNvSpPr/>
      </dsp:nvSpPr>
      <dsp:spPr>
        <a:xfrm>
          <a:off x="0" y="2244671"/>
          <a:ext cx="10515600" cy="7371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NMDA </a:t>
          </a:r>
          <a:r>
            <a:rPr lang="en-US" sz="1800" kern="1200" dirty="0" err="1" smtClean="0"/>
            <a:t>Hypofunction</a:t>
          </a:r>
          <a:r>
            <a:rPr lang="en-US" sz="1800" kern="1200" dirty="0" smtClean="0"/>
            <a:t> </a:t>
          </a:r>
          <a:r>
            <a:rPr lang="en-US" sz="1800" i="1" kern="1200" dirty="0" smtClean="0"/>
            <a:t>(</a:t>
          </a:r>
          <a:r>
            <a:rPr lang="en-US" sz="1800" b="0" i="1" kern="1200" dirty="0" smtClean="0"/>
            <a:t>positive, negative, and cognitive-like symptoms)</a:t>
          </a:r>
          <a:endParaRPr lang="en-US" sz="1800" i="1" kern="1200" dirty="0"/>
        </a:p>
      </dsp:txBody>
      <dsp:txXfrm>
        <a:off x="0" y="2244671"/>
        <a:ext cx="10515600" cy="737100"/>
      </dsp:txXfrm>
    </dsp:sp>
    <dsp:sp modelId="{40BD6289-C3F9-4A4E-BDD6-B19EB880E9EC}">
      <dsp:nvSpPr>
        <dsp:cNvPr id="0" name=""/>
        <dsp:cNvSpPr/>
      </dsp:nvSpPr>
      <dsp:spPr>
        <a:xfrm>
          <a:off x="525780" y="1978991"/>
          <a:ext cx="7360920"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n-US" sz="1800" kern="1200" dirty="0" smtClean="0"/>
            <a:t>Glutamate Theory</a:t>
          </a:r>
        </a:p>
      </dsp:txBody>
      <dsp:txXfrm>
        <a:off x="551719" y="2004930"/>
        <a:ext cx="7309042" cy="479482"/>
      </dsp:txXfrm>
    </dsp:sp>
    <dsp:sp modelId="{77150338-01EB-48DD-AD56-F5EC0109B836}">
      <dsp:nvSpPr>
        <dsp:cNvPr id="0" name=""/>
        <dsp:cNvSpPr/>
      </dsp:nvSpPr>
      <dsp:spPr>
        <a:xfrm>
          <a:off x="0" y="3344651"/>
          <a:ext cx="10515600" cy="7371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5-HT</a:t>
          </a:r>
          <a:r>
            <a:rPr lang="en-US" sz="1800" kern="1200" baseline="-25000" dirty="0" smtClean="0"/>
            <a:t>2A</a:t>
          </a:r>
          <a:r>
            <a:rPr lang="en-US" sz="1800" kern="1200" dirty="0" smtClean="0"/>
            <a:t> receptor </a:t>
          </a:r>
          <a:r>
            <a:rPr lang="en-US" sz="1800" kern="1200" dirty="0" err="1" smtClean="0"/>
            <a:t>hyperfunction</a:t>
          </a:r>
          <a:r>
            <a:rPr lang="en-US" sz="1800" kern="1200" dirty="0" smtClean="0"/>
            <a:t> in the cortex </a:t>
          </a:r>
          <a:r>
            <a:rPr lang="en-US" sz="1800" i="1" kern="1200" dirty="0" smtClean="0"/>
            <a:t>(</a:t>
          </a:r>
          <a:r>
            <a:rPr lang="en-US" sz="1800" b="0" i="1" kern="1200" dirty="0" smtClean="0"/>
            <a:t>the motor and cognitive defects)</a:t>
          </a:r>
          <a:endParaRPr lang="en-US" sz="1800" i="1" kern="1200" dirty="0"/>
        </a:p>
      </dsp:txBody>
      <dsp:txXfrm>
        <a:off x="0" y="3344651"/>
        <a:ext cx="10515600" cy="737100"/>
      </dsp:txXfrm>
    </dsp:sp>
    <dsp:sp modelId="{43788B71-926D-40E5-B5E9-3D8288E7EA2F}">
      <dsp:nvSpPr>
        <dsp:cNvPr id="0" name=""/>
        <dsp:cNvSpPr/>
      </dsp:nvSpPr>
      <dsp:spPr>
        <a:xfrm>
          <a:off x="525780" y="3078971"/>
          <a:ext cx="7360920"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n-US" sz="1800" kern="1200" dirty="0" smtClean="0"/>
            <a:t>Serotonin Theory</a:t>
          </a:r>
        </a:p>
      </dsp:txBody>
      <dsp:txXfrm>
        <a:off x="551719" y="3104910"/>
        <a:ext cx="7309042"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F4CE-8AAD-4F83-801E-F77C583E7BDA}">
      <dsp:nvSpPr>
        <dsp:cNvPr id="0" name=""/>
        <dsp:cNvSpPr/>
      </dsp:nvSpPr>
      <dsp:spPr>
        <a:xfrm>
          <a:off x="0" y="457253"/>
          <a:ext cx="5181600" cy="992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74904" rIns="402150"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smtClean="0"/>
            <a:t>Projects from the ventral tegmental area (VTA) to the nucleus </a:t>
          </a:r>
          <a:r>
            <a:rPr lang="en-US" sz="1800" kern="1200" dirty="0" err="1" smtClean="0"/>
            <a:t>accumbens</a:t>
          </a:r>
          <a:r>
            <a:rPr lang="en-US" sz="1800" kern="1200" dirty="0" smtClean="0"/>
            <a:t> in the limbic system.</a:t>
          </a:r>
          <a:endParaRPr lang="en-US" sz="1800" kern="1200" dirty="0"/>
        </a:p>
      </dsp:txBody>
      <dsp:txXfrm>
        <a:off x="0" y="457253"/>
        <a:ext cx="5181600" cy="992250"/>
      </dsp:txXfrm>
    </dsp:sp>
    <dsp:sp modelId="{E83C037A-B552-4D3A-930C-71F647C0527A}">
      <dsp:nvSpPr>
        <dsp:cNvPr id="0" name=""/>
        <dsp:cNvSpPr/>
      </dsp:nvSpPr>
      <dsp:spPr>
        <a:xfrm>
          <a:off x="259080" y="191573"/>
          <a:ext cx="362712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just" defTabSz="800100">
            <a:lnSpc>
              <a:spcPct val="90000"/>
            </a:lnSpc>
            <a:spcBef>
              <a:spcPct val="0"/>
            </a:spcBef>
            <a:spcAft>
              <a:spcPct val="35000"/>
            </a:spcAft>
          </a:pPr>
          <a:r>
            <a:rPr lang="en-US" sz="1800" kern="1200" dirty="0" smtClean="0"/>
            <a:t>Anatomy</a:t>
          </a:r>
          <a:endParaRPr lang="en-US" sz="1800" kern="1200" dirty="0"/>
        </a:p>
      </dsp:txBody>
      <dsp:txXfrm>
        <a:off x="285019" y="217512"/>
        <a:ext cx="3575242" cy="479482"/>
      </dsp:txXfrm>
    </dsp:sp>
    <dsp:sp modelId="{573A99CF-6D1F-407D-BC44-0E40F4BBC6A5}">
      <dsp:nvSpPr>
        <dsp:cNvPr id="0" name=""/>
        <dsp:cNvSpPr/>
      </dsp:nvSpPr>
      <dsp:spPr>
        <a:xfrm>
          <a:off x="0" y="1812383"/>
          <a:ext cx="5181600" cy="9922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74904" rIns="402150"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smtClean="0"/>
            <a:t>Hyperactivity of dopamine in mediates positive psychotic symptoms, pleasure and reward.</a:t>
          </a:r>
          <a:endParaRPr lang="en-US" sz="1800" kern="1200" dirty="0"/>
        </a:p>
      </dsp:txBody>
      <dsp:txXfrm>
        <a:off x="0" y="1812383"/>
        <a:ext cx="5181600" cy="992250"/>
      </dsp:txXfrm>
    </dsp:sp>
    <dsp:sp modelId="{01E5CC39-66A1-4246-A145-4E417A528F35}">
      <dsp:nvSpPr>
        <dsp:cNvPr id="0" name=""/>
        <dsp:cNvSpPr/>
      </dsp:nvSpPr>
      <dsp:spPr>
        <a:xfrm>
          <a:off x="259080" y="1546704"/>
          <a:ext cx="3627120"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just" defTabSz="800100">
            <a:lnSpc>
              <a:spcPct val="90000"/>
            </a:lnSpc>
            <a:spcBef>
              <a:spcPct val="0"/>
            </a:spcBef>
            <a:spcAft>
              <a:spcPct val="35000"/>
            </a:spcAft>
          </a:pPr>
          <a:r>
            <a:rPr lang="en-US" sz="1800" kern="1200" dirty="0" smtClean="0"/>
            <a:t>Physiology</a:t>
          </a:r>
          <a:endParaRPr lang="en-US" sz="1800" kern="1200" dirty="0"/>
        </a:p>
      </dsp:txBody>
      <dsp:txXfrm>
        <a:off x="285019" y="1572643"/>
        <a:ext cx="3575242" cy="479482"/>
      </dsp:txXfrm>
    </dsp:sp>
    <dsp:sp modelId="{E4F61522-E6F8-4724-A860-0FA02721CF7E}">
      <dsp:nvSpPr>
        <dsp:cNvPr id="0" name=""/>
        <dsp:cNvSpPr/>
      </dsp:nvSpPr>
      <dsp:spPr>
        <a:xfrm>
          <a:off x="0" y="3167514"/>
          <a:ext cx="5181600" cy="9922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74904" rIns="402150"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smtClean="0"/>
            <a:t>Antagonism of D</a:t>
          </a:r>
          <a:r>
            <a:rPr lang="en-US" sz="1800" kern="1200" baseline="-25000" dirty="0" smtClean="0"/>
            <a:t>2</a:t>
          </a:r>
          <a:r>
            <a:rPr lang="en-US" sz="1800" kern="1200" dirty="0" smtClean="0"/>
            <a:t> receptors in this pathway treats positive psychotic symptoms.</a:t>
          </a:r>
          <a:endParaRPr lang="en-US" sz="1800" kern="1200" dirty="0"/>
        </a:p>
      </dsp:txBody>
      <dsp:txXfrm>
        <a:off x="0" y="3167514"/>
        <a:ext cx="5181600" cy="992250"/>
      </dsp:txXfrm>
    </dsp:sp>
    <dsp:sp modelId="{7916E61C-6DF6-4593-8F25-517397B08836}">
      <dsp:nvSpPr>
        <dsp:cNvPr id="0" name=""/>
        <dsp:cNvSpPr/>
      </dsp:nvSpPr>
      <dsp:spPr>
        <a:xfrm>
          <a:off x="259080" y="2901834"/>
          <a:ext cx="3627120"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just" defTabSz="800100">
            <a:lnSpc>
              <a:spcPct val="90000"/>
            </a:lnSpc>
            <a:spcBef>
              <a:spcPct val="0"/>
            </a:spcBef>
            <a:spcAft>
              <a:spcPct val="35000"/>
            </a:spcAft>
          </a:pPr>
          <a:r>
            <a:rPr lang="en-US" sz="1800" kern="1200" dirty="0" smtClean="0"/>
            <a:t>Implications</a:t>
          </a:r>
          <a:endParaRPr lang="en-US" sz="1800" kern="1200" dirty="0"/>
        </a:p>
      </dsp:txBody>
      <dsp:txXfrm>
        <a:off x="285019" y="2927773"/>
        <a:ext cx="3575242"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F4CE-8AAD-4F83-801E-F77C583E7BDA}">
      <dsp:nvSpPr>
        <dsp:cNvPr id="0" name=""/>
        <dsp:cNvSpPr/>
      </dsp:nvSpPr>
      <dsp:spPr>
        <a:xfrm>
          <a:off x="0" y="333189"/>
          <a:ext cx="5181600" cy="88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33248" rIns="402150" bIns="113792"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smtClean="0"/>
            <a:t>Projects from the VTA to the prefrontal cortex (PFC).</a:t>
          </a:r>
          <a:endParaRPr lang="en-US" sz="1600" kern="1200" dirty="0"/>
        </a:p>
      </dsp:txBody>
      <dsp:txXfrm>
        <a:off x="0" y="333189"/>
        <a:ext cx="5181600" cy="882000"/>
      </dsp:txXfrm>
    </dsp:sp>
    <dsp:sp modelId="{E83C037A-B552-4D3A-930C-71F647C0527A}">
      <dsp:nvSpPr>
        <dsp:cNvPr id="0" name=""/>
        <dsp:cNvSpPr/>
      </dsp:nvSpPr>
      <dsp:spPr>
        <a:xfrm>
          <a:off x="259080" y="97029"/>
          <a:ext cx="362712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just" defTabSz="711200">
            <a:lnSpc>
              <a:spcPct val="90000"/>
            </a:lnSpc>
            <a:spcBef>
              <a:spcPct val="0"/>
            </a:spcBef>
            <a:spcAft>
              <a:spcPct val="35000"/>
            </a:spcAft>
          </a:pPr>
          <a:r>
            <a:rPr lang="en-US" sz="1600" kern="1200" dirty="0" smtClean="0"/>
            <a:t>Anatomy</a:t>
          </a:r>
          <a:endParaRPr lang="en-US" sz="1600" kern="1200" dirty="0"/>
        </a:p>
      </dsp:txBody>
      <dsp:txXfrm>
        <a:off x="282137" y="120086"/>
        <a:ext cx="3581006" cy="426206"/>
      </dsp:txXfrm>
    </dsp:sp>
    <dsp:sp modelId="{573A99CF-6D1F-407D-BC44-0E40F4BBC6A5}">
      <dsp:nvSpPr>
        <dsp:cNvPr id="0" name=""/>
        <dsp:cNvSpPr/>
      </dsp:nvSpPr>
      <dsp:spPr>
        <a:xfrm>
          <a:off x="0" y="1537749"/>
          <a:ext cx="5181600" cy="1512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33248" rIns="402150" bIns="113792"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smtClean="0"/>
            <a:t>Projections </a:t>
          </a:r>
          <a:r>
            <a:rPr lang="en-US" sz="1600" kern="1200" dirty="0" smtClean="0"/>
            <a:t>to the dorsolateral </a:t>
          </a:r>
          <a:r>
            <a:rPr lang="en-US" sz="1600" kern="1200" dirty="0" smtClean="0"/>
            <a:t>prefrontal </a:t>
          </a:r>
          <a:r>
            <a:rPr lang="en-US" sz="1600" kern="1200" dirty="0" smtClean="0"/>
            <a:t>cortex (DLPFC) regulate </a:t>
          </a:r>
          <a:r>
            <a:rPr lang="en-US" sz="1600" kern="1200" dirty="0" smtClean="0"/>
            <a:t>cognition and executive functioning.</a:t>
          </a:r>
          <a:endParaRPr lang="en-US" sz="1600" kern="1200" dirty="0"/>
        </a:p>
        <a:p>
          <a:pPr marL="171450" lvl="1" indent="-171450" algn="just" defTabSz="711200">
            <a:lnSpc>
              <a:spcPct val="90000"/>
            </a:lnSpc>
            <a:spcBef>
              <a:spcPct val="0"/>
            </a:spcBef>
            <a:spcAft>
              <a:spcPct val="15000"/>
            </a:spcAft>
            <a:buChar char="••"/>
          </a:pPr>
          <a:r>
            <a:rPr lang="en-US" sz="1600" kern="1200" dirty="0" smtClean="0"/>
            <a:t>Projections into the ventromedial prefrontal </a:t>
          </a:r>
          <a:r>
            <a:rPr lang="en-US" sz="1600" kern="1200" dirty="0" smtClean="0"/>
            <a:t>cortex (VMPFC) </a:t>
          </a:r>
          <a:r>
            <a:rPr lang="en-US" sz="1600" kern="1200" dirty="0" smtClean="0"/>
            <a:t>regulate emotions and affect.</a:t>
          </a:r>
        </a:p>
      </dsp:txBody>
      <dsp:txXfrm>
        <a:off x="0" y="1537749"/>
        <a:ext cx="5181600" cy="1512000"/>
      </dsp:txXfrm>
    </dsp:sp>
    <dsp:sp modelId="{01E5CC39-66A1-4246-A145-4E417A528F35}">
      <dsp:nvSpPr>
        <dsp:cNvPr id="0" name=""/>
        <dsp:cNvSpPr/>
      </dsp:nvSpPr>
      <dsp:spPr>
        <a:xfrm>
          <a:off x="259080" y="1301589"/>
          <a:ext cx="3627120"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just" defTabSz="711200">
            <a:lnSpc>
              <a:spcPct val="90000"/>
            </a:lnSpc>
            <a:spcBef>
              <a:spcPct val="0"/>
            </a:spcBef>
            <a:spcAft>
              <a:spcPct val="35000"/>
            </a:spcAft>
          </a:pPr>
          <a:r>
            <a:rPr lang="en-US" sz="1600" kern="1200" dirty="0" smtClean="0"/>
            <a:t>Physiology</a:t>
          </a:r>
          <a:endParaRPr lang="en-US" sz="1600" kern="1200" dirty="0"/>
        </a:p>
      </dsp:txBody>
      <dsp:txXfrm>
        <a:off x="282137" y="1324646"/>
        <a:ext cx="3581006" cy="426206"/>
      </dsp:txXfrm>
    </dsp:sp>
    <dsp:sp modelId="{E4F61522-E6F8-4724-A860-0FA02721CF7E}">
      <dsp:nvSpPr>
        <dsp:cNvPr id="0" name=""/>
        <dsp:cNvSpPr/>
      </dsp:nvSpPr>
      <dsp:spPr>
        <a:xfrm>
          <a:off x="0" y="3372309"/>
          <a:ext cx="5181600" cy="882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33248" rIns="402150" bIns="113792"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smtClean="0"/>
            <a:t>Decreased dopamine in this pathway is responsible for negative and cognitive symptoms.</a:t>
          </a:r>
          <a:endParaRPr lang="en-US" sz="1600" kern="1200" dirty="0"/>
        </a:p>
      </dsp:txBody>
      <dsp:txXfrm>
        <a:off x="0" y="3372309"/>
        <a:ext cx="5181600" cy="882000"/>
      </dsp:txXfrm>
    </dsp:sp>
    <dsp:sp modelId="{7916E61C-6DF6-4593-8F25-517397B08836}">
      <dsp:nvSpPr>
        <dsp:cNvPr id="0" name=""/>
        <dsp:cNvSpPr/>
      </dsp:nvSpPr>
      <dsp:spPr>
        <a:xfrm>
          <a:off x="259080" y="3136149"/>
          <a:ext cx="3627120"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just" defTabSz="711200">
            <a:lnSpc>
              <a:spcPct val="90000"/>
            </a:lnSpc>
            <a:spcBef>
              <a:spcPct val="0"/>
            </a:spcBef>
            <a:spcAft>
              <a:spcPct val="35000"/>
            </a:spcAft>
          </a:pPr>
          <a:r>
            <a:rPr lang="en-US" sz="1600" kern="1200" dirty="0" smtClean="0"/>
            <a:t>Implications</a:t>
          </a:r>
          <a:endParaRPr lang="en-US" sz="1600" kern="1200" dirty="0"/>
        </a:p>
      </dsp:txBody>
      <dsp:txXfrm>
        <a:off x="282137" y="3159206"/>
        <a:ext cx="3581006"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F4CE-8AAD-4F83-801E-F77C583E7BDA}">
      <dsp:nvSpPr>
        <dsp:cNvPr id="0" name=""/>
        <dsp:cNvSpPr/>
      </dsp:nvSpPr>
      <dsp:spPr>
        <a:xfrm>
          <a:off x="0" y="376748"/>
          <a:ext cx="5181600" cy="10473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95732" rIns="402150" bIns="135128"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smtClean="0"/>
            <a:t>Projects from the substantia </a:t>
          </a:r>
          <a:r>
            <a:rPr lang="en-US" sz="1900" kern="1200" dirty="0" err="1" smtClean="0"/>
            <a:t>nigra</a:t>
          </a:r>
          <a:r>
            <a:rPr lang="en-US" sz="1900" kern="1200" dirty="0" smtClean="0"/>
            <a:t> to the basal ganglia or striatum.</a:t>
          </a:r>
          <a:endParaRPr lang="en-US" sz="1900" kern="1200" dirty="0"/>
        </a:p>
      </dsp:txBody>
      <dsp:txXfrm>
        <a:off x="0" y="376748"/>
        <a:ext cx="5181600" cy="1047375"/>
      </dsp:txXfrm>
    </dsp:sp>
    <dsp:sp modelId="{E83C037A-B552-4D3A-930C-71F647C0527A}">
      <dsp:nvSpPr>
        <dsp:cNvPr id="0" name=""/>
        <dsp:cNvSpPr/>
      </dsp:nvSpPr>
      <dsp:spPr>
        <a:xfrm>
          <a:off x="259080" y="96308"/>
          <a:ext cx="3627120"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just" defTabSz="844550">
            <a:lnSpc>
              <a:spcPct val="90000"/>
            </a:lnSpc>
            <a:spcBef>
              <a:spcPct val="0"/>
            </a:spcBef>
            <a:spcAft>
              <a:spcPct val="35000"/>
            </a:spcAft>
          </a:pPr>
          <a:r>
            <a:rPr lang="en-US" sz="1900" kern="1200" dirty="0" smtClean="0"/>
            <a:t>Anatomy</a:t>
          </a:r>
          <a:endParaRPr lang="en-US" sz="1900" kern="1200" dirty="0"/>
        </a:p>
      </dsp:txBody>
      <dsp:txXfrm>
        <a:off x="286460" y="123688"/>
        <a:ext cx="3572360" cy="506120"/>
      </dsp:txXfrm>
    </dsp:sp>
    <dsp:sp modelId="{573A99CF-6D1F-407D-BC44-0E40F4BBC6A5}">
      <dsp:nvSpPr>
        <dsp:cNvPr id="0" name=""/>
        <dsp:cNvSpPr/>
      </dsp:nvSpPr>
      <dsp:spPr>
        <a:xfrm>
          <a:off x="0" y="1807164"/>
          <a:ext cx="5181600" cy="7780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95732" rIns="402150" bIns="135128"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smtClean="0"/>
            <a:t>Mediates motor movements.</a:t>
          </a:r>
          <a:endParaRPr lang="en-US" sz="1900" kern="1200" dirty="0"/>
        </a:p>
      </dsp:txBody>
      <dsp:txXfrm>
        <a:off x="0" y="1807164"/>
        <a:ext cx="5181600" cy="778050"/>
      </dsp:txXfrm>
    </dsp:sp>
    <dsp:sp modelId="{01E5CC39-66A1-4246-A145-4E417A528F35}">
      <dsp:nvSpPr>
        <dsp:cNvPr id="0" name=""/>
        <dsp:cNvSpPr/>
      </dsp:nvSpPr>
      <dsp:spPr>
        <a:xfrm>
          <a:off x="259080" y="1526724"/>
          <a:ext cx="3627120"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just" defTabSz="844550">
            <a:lnSpc>
              <a:spcPct val="90000"/>
            </a:lnSpc>
            <a:spcBef>
              <a:spcPct val="0"/>
            </a:spcBef>
            <a:spcAft>
              <a:spcPct val="35000"/>
            </a:spcAft>
          </a:pPr>
          <a:r>
            <a:rPr lang="en-US" sz="1900" kern="1200" dirty="0" smtClean="0"/>
            <a:t>Physiology</a:t>
          </a:r>
          <a:endParaRPr lang="en-US" sz="1900" kern="1200" dirty="0"/>
        </a:p>
      </dsp:txBody>
      <dsp:txXfrm>
        <a:off x="286460" y="1554104"/>
        <a:ext cx="3572360" cy="506120"/>
      </dsp:txXfrm>
    </dsp:sp>
    <dsp:sp modelId="{E4F61522-E6F8-4724-A860-0FA02721CF7E}">
      <dsp:nvSpPr>
        <dsp:cNvPr id="0" name=""/>
        <dsp:cNvSpPr/>
      </dsp:nvSpPr>
      <dsp:spPr>
        <a:xfrm>
          <a:off x="0" y="2968254"/>
          <a:ext cx="5181600" cy="128677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95732" rIns="402150" bIns="135128"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smtClean="0"/>
            <a:t>Blockade of dopamine D</a:t>
          </a:r>
          <a:r>
            <a:rPr lang="en-US" sz="1900" kern="1200" baseline="-25000" dirty="0" smtClean="0"/>
            <a:t>2</a:t>
          </a:r>
          <a:r>
            <a:rPr lang="en-US" sz="1900" kern="1200" dirty="0" smtClean="0"/>
            <a:t> receptors in this pathway can lead to Extrapyramidal symptoms (EPS)</a:t>
          </a:r>
          <a:endParaRPr lang="en-US" sz="1900" kern="1200" dirty="0"/>
        </a:p>
      </dsp:txBody>
      <dsp:txXfrm>
        <a:off x="0" y="2968254"/>
        <a:ext cx="5181600" cy="1286775"/>
      </dsp:txXfrm>
    </dsp:sp>
    <dsp:sp modelId="{7916E61C-6DF6-4593-8F25-517397B08836}">
      <dsp:nvSpPr>
        <dsp:cNvPr id="0" name=""/>
        <dsp:cNvSpPr/>
      </dsp:nvSpPr>
      <dsp:spPr>
        <a:xfrm>
          <a:off x="259080" y="2687814"/>
          <a:ext cx="3627120" cy="56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just" defTabSz="844550">
            <a:lnSpc>
              <a:spcPct val="90000"/>
            </a:lnSpc>
            <a:spcBef>
              <a:spcPct val="0"/>
            </a:spcBef>
            <a:spcAft>
              <a:spcPct val="35000"/>
            </a:spcAft>
          </a:pPr>
          <a:r>
            <a:rPr lang="en-US" sz="1900" kern="1200" dirty="0" smtClean="0"/>
            <a:t>Implications</a:t>
          </a:r>
          <a:endParaRPr lang="en-US" sz="1900" kern="1200" dirty="0"/>
        </a:p>
      </dsp:txBody>
      <dsp:txXfrm>
        <a:off x="286460" y="2715194"/>
        <a:ext cx="3572360" cy="506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F4CE-8AAD-4F83-801E-F77C583E7BDA}">
      <dsp:nvSpPr>
        <dsp:cNvPr id="0" name=""/>
        <dsp:cNvSpPr/>
      </dsp:nvSpPr>
      <dsp:spPr>
        <a:xfrm>
          <a:off x="0" y="338521"/>
          <a:ext cx="5181600" cy="937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54076" rIns="402150"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smtClean="0"/>
            <a:t>Projects from the hypothalamus to the anterior pituitary.</a:t>
          </a:r>
          <a:endParaRPr lang="en-US" sz="1700" kern="1200" dirty="0"/>
        </a:p>
      </dsp:txBody>
      <dsp:txXfrm>
        <a:off x="0" y="338521"/>
        <a:ext cx="5181600" cy="937125"/>
      </dsp:txXfrm>
    </dsp:sp>
    <dsp:sp modelId="{E83C037A-B552-4D3A-930C-71F647C0527A}">
      <dsp:nvSpPr>
        <dsp:cNvPr id="0" name=""/>
        <dsp:cNvSpPr/>
      </dsp:nvSpPr>
      <dsp:spPr>
        <a:xfrm>
          <a:off x="259080" y="87601"/>
          <a:ext cx="362712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just" defTabSz="755650">
            <a:lnSpc>
              <a:spcPct val="90000"/>
            </a:lnSpc>
            <a:spcBef>
              <a:spcPct val="0"/>
            </a:spcBef>
            <a:spcAft>
              <a:spcPct val="35000"/>
            </a:spcAft>
          </a:pPr>
          <a:r>
            <a:rPr lang="en-US" sz="1700" kern="1200" dirty="0" smtClean="0"/>
            <a:t>Anatomy</a:t>
          </a:r>
          <a:endParaRPr lang="en-US" sz="1700" kern="1200" dirty="0"/>
        </a:p>
      </dsp:txBody>
      <dsp:txXfrm>
        <a:off x="283578" y="112099"/>
        <a:ext cx="3578124" cy="452844"/>
      </dsp:txXfrm>
    </dsp:sp>
    <dsp:sp modelId="{573A99CF-6D1F-407D-BC44-0E40F4BBC6A5}">
      <dsp:nvSpPr>
        <dsp:cNvPr id="0" name=""/>
        <dsp:cNvSpPr/>
      </dsp:nvSpPr>
      <dsp:spPr>
        <a:xfrm>
          <a:off x="0" y="1618366"/>
          <a:ext cx="5181600" cy="6961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54076" rIns="402150"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smtClean="0"/>
            <a:t>The TI pathway inhibits prolactin release.</a:t>
          </a:r>
          <a:endParaRPr lang="en-US" sz="1700" kern="1200" dirty="0"/>
        </a:p>
      </dsp:txBody>
      <dsp:txXfrm>
        <a:off x="0" y="1618366"/>
        <a:ext cx="5181600" cy="696150"/>
      </dsp:txXfrm>
    </dsp:sp>
    <dsp:sp modelId="{01E5CC39-66A1-4246-A145-4E417A528F35}">
      <dsp:nvSpPr>
        <dsp:cNvPr id="0" name=""/>
        <dsp:cNvSpPr/>
      </dsp:nvSpPr>
      <dsp:spPr>
        <a:xfrm>
          <a:off x="259080" y="1367446"/>
          <a:ext cx="3627120"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just" defTabSz="755650">
            <a:lnSpc>
              <a:spcPct val="90000"/>
            </a:lnSpc>
            <a:spcBef>
              <a:spcPct val="0"/>
            </a:spcBef>
            <a:spcAft>
              <a:spcPct val="35000"/>
            </a:spcAft>
          </a:pPr>
          <a:r>
            <a:rPr lang="en-US" sz="1700" kern="1200" dirty="0" smtClean="0"/>
            <a:t>Physiology</a:t>
          </a:r>
          <a:endParaRPr lang="en-US" sz="1700" kern="1200" dirty="0"/>
        </a:p>
      </dsp:txBody>
      <dsp:txXfrm>
        <a:off x="283578" y="1391944"/>
        <a:ext cx="3578124" cy="452844"/>
      </dsp:txXfrm>
    </dsp:sp>
    <dsp:sp modelId="{E4F61522-E6F8-4724-A860-0FA02721CF7E}">
      <dsp:nvSpPr>
        <dsp:cNvPr id="0" name=""/>
        <dsp:cNvSpPr/>
      </dsp:nvSpPr>
      <dsp:spPr>
        <a:xfrm>
          <a:off x="0" y="2657236"/>
          <a:ext cx="5181600" cy="16065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54076" rIns="402150"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smtClean="0"/>
            <a:t>Blockade of dopamine D</a:t>
          </a:r>
          <a:r>
            <a:rPr lang="en-US" sz="1700" kern="1200" baseline="-25000" dirty="0" smtClean="0"/>
            <a:t>2</a:t>
          </a:r>
          <a:r>
            <a:rPr lang="en-US" sz="1700" kern="1200" dirty="0" smtClean="0"/>
            <a:t> increases prolactin levels which leads to </a:t>
          </a:r>
          <a:r>
            <a:rPr lang="en-US" sz="1700" kern="1200" dirty="0" err="1" smtClean="0"/>
            <a:t>amenorrhoea</a:t>
          </a:r>
          <a:r>
            <a:rPr lang="en-US" sz="1700" kern="1200" dirty="0" smtClean="0"/>
            <a:t>, </a:t>
          </a:r>
          <a:r>
            <a:rPr lang="en-US" sz="1700" kern="1200" dirty="0" err="1" smtClean="0"/>
            <a:t>galactorrhoea</a:t>
          </a:r>
          <a:r>
            <a:rPr lang="en-US" sz="1700" kern="1200" dirty="0" smtClean="0"/>
            <a:t> and sexual dysfunction.</a:t>
          </a:r>
          <a:endParaRPr lang="en-US" sz="1700" kern="1200" dirty="0"/>
        </a:p>
        <a:p>
          <a:pPr marL="171450" lvl="1" indent="-171450" algn="just" defTabSz="755650">
            <a:lnSpc>
              <a:spcPct val="90000"/>
            </a:lnSpc>
            <a:spcBef>
              <a:spcPct val="0"/>
            </a:spcBef>
            <a:spcAft>
              <a:spcPct val="15000"/>
            </a:spcAft>
            <a:buChar char="••"/>
          </a:pPr>
          <a:r>
            <a:rPr lang="en-US" sz="1700" kern="1200" dirty="0" smtClean="0"/>
            <a:t>Long-term hyperprolactinemia can be associated with osteoporosis.</a:t>
          </a:r>
        </a:p>
      </dsp:txBody>
      <dsp:txXfrm>
        <a:off x="0" y="2657236"/>
        <a:ext cx="5181600" cy="1606500"/>
      </dsp:txXfrm>
    </dsp:sp>
    <dsp:sp modelId="{7916E61C-6DF6-4593-8F25-517397B08836}">
      <dsp:nvSpPr>
        <dsp:cNvPr id="0" name=""/>
        <dsp:cNvSpPr/>
      </dsp:nvSpPr>
      <dsp:spPr>
        <a:xfrm>
          <a:off x="259080" y="2406316"/>
          <a:ext cx="3627120"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just" defTabSz="755650">
            <a:lnSpc>
              <a:spcPct val="90000"/>
            </a:lnSpc>
            <a:spcBef>
              <a:spcPct val="0"/>
            </a:spcBef>
            <a:spcAft>
              <a:spcPct val="35000"/>
            </a:spcAft>
          </a:pPr>
          <a:r>
            <a:rPr lang="en-US" sz="1700" kern="1200" dirty="0" smtClean="0"/>
            <a:t>Implications</a:t>
          </a:r>
          <a:endParaRPr lang="en-US" sz="1700" kern="1200" dirty="0"/>
        </a:p>
      </dsp:txBody>
      <dsp:txXfrm>
        <a:off x="283578" y="2430814"/>
        <a:ext cx="357812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0DF988-5CAB-432B-8D0B-D8C3E059DF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BE356AA-AEFC-428A-8BD0-AA2D3C591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37DEA4-367D-4080-83F2-8D3D2CA6B32A}" type="datetimeFigureOut">
              <a:rPr lang="en-US" smtClean="0"/>
              <a:t>12/2/2020</a:t>
            </a:fld>
            <a:endParaRPr lang="en-US" dirty="0"/>
          </a:p>
        </p:txBody>
      </p:sp>
      <p:sp>
        <p:nvSpPr>
          <p:cNvPr id="4" name="Footer Placeholder 3">
            <a:extLst>
              <a:ext uri="{FF2B5EF4-FFF2-40B4-BE49-F238E27FC236}">
                <a16:creationId xmlns:a16="http://schemas.microsoft.com/office/drawing/2014/main" id="{E4865BBC-F712-4550-A53A-E3704893E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4944CF1-DDB6-4D6E-8031-215AE9043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08541-035C-4B65-9610-76D15F8AC213}" type="slidenum">
              <a:rPr lang="en-US" smtClean="0"/>
              <a:t>‹#›</a:t>
            </a:fld>
            <a:endParaRPr lang="en-US" dirty="0"/>
          </a:p>
        </p:txBody>
      </p:sp>
    </p:spTree>
    <p:extLst>
      <p:ext uri="{BB962C8B-B14F-4D97-AF65-F5344CB8AC3E}">
        <p14:creationId xmlns:p14="http://schemas.microsoft.com/office/powerpoint/2010/main" val="419551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0E602-17AB-462D-97EB-415C7E6D4A8D}" type="datetimeFigureOut">
              <a:rPr lang="en-US" smtClean="0"/>
              <a:t>12/2/2020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CF3A1-9863-43A3-B39B-8E6FEFD6E20B}" type="slidenum">
              <a:rPr lang="en-US" smtClean="0"/>
              <a:t>‹#›</a:t>
            </a:fld>
            <a:endParaRPr lang="en-US" dirty="0"/>
          </a:p>
        </p:txBody>
      </p:sp>
    </p:spTree>
    <p:extLst>
      <p:ext uri="{BB962C8B-B14F-4D97-AF65-F5344CB8AC3E}">
        <p14:creationId xmlns:p14="http://schemas.microsoft.com/office/powerpoint/2010/main" val="5845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1</a:t>
            </a:fld>
            <a:endParaRPr lang="en-US" dirty="0"/>
          </a:p>
        </p:txBody>
      </p:sp>
    </p:spTree>
    <p:extLst>
      <p:ext uri="{BB962C8B-B14F-4D97-AF65-F5344CB8AC3E}">
        <p14:creationId xmlns:p14="http://schemas.microsoft.com/office/powerpoint/2010/main" val="197894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2</a:t>
            </a:fld>
            <a:endParaRPr lang="en-US" dirty="0"/>
          </a:p>
        </p:txBody>
      </p:sp>
    </p:spTree>
    <p:extLst>
      <p:ext uri="{BB962C8B-B14F-4D97-AF65-F5344CB8AC3E}">
        <p14:creationId xmlns:p14="http://schemas.microsoft.com/office/powerpoint/2010/main" val="312638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3</a:t>
            </a:fld>
            <a:endParaRPr lang="en-US" dirty="0"/>
          </a:p>
        </p:txBody>
      </p:sp>
    </p:spTree>
    <p:extLst>
      <p:ext uri="{BB962C8B-B14F-4D97-AF65-F5344CB8AC3E}">
        <p14:creationId xmlns:p14="http://schemas.microsoft.com/office/powerpoint/2010/main" val="320821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Receptive aphasia</a:t>
            </a:r>
            <a:r>
              <a:rPr lang="en-US" sz="1200" b="0" i="0" kern="1200" dirty="0" smtClean="0">
                <a:solidFill>
                  <a:schemeClr val="tx1"/>
                </a:solidFill>
                <a:effectLst/>
                <a:latin typeface="+mn-lt"/>
                <a:ea typeface="+mn-ea"/>
                <a:cs typeface="+mn-cs"/>
              </a:rPr>
              <a:t> is a language disorder that makes it hard for a person to understand spoken or written language.</a:t>
            </a:r>
            <a:endParaRPr lang="en-US" dirty="0"/>
          </a:p>
        </p:txBody>
      </p:sp>
      <p:sp>
        <p:nvSpPr>
          <p:cNvPr id="4" name="Slide Number Placeholder 3"/>
          <p:cNvSpPr>
            <a:spLocks noGrp="1"/>
          </p:cNvSpPr>
          <p:nvPr>
            <p:ph type="sldNum" sz="quarter" idx="10"/>
          </p:nvPr>
        </p:nvSpPr>
        <p:spPr/>
        <p:txBody>
          <a:bodyPr/>
          <a:lstStyle/>
          <a:p>
            <a:fld id="{0B9CF3A1-9863-43A3-B39B-8E6FEFD6E20B}" type="slidenum">
              <a:rPr lang="en-US" smtClean="0"/>
              <a:t>8</a:t>
            </a:fld>
            <a:endParaRPr lang="en-US" dirty="0"/>
          </a:p>
        </p:txBody>
      </p:sp>
    </p:spTree>
    <p:extLst>
      <p:ext uri="{BB962C8B-B14F-4D97-AF65-F5344CB8AC3E}">
        <p14:creationId xmlns:p14="http://schemas.microsoft.com/office/powerpoint/2010/main" val="121546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Nicotine releases dopamine in the </a:t>
            </a:r>
            <a:r>
              <a:rPr lang="en-US" sz="1200" b="0" i="0" kern="1200" dirty="0" err="1" smtClean="0">
                <a:solidFill>
                  <a:schemeClr val="tx1"/>
                </a:solidFill>
                <a:effectLst/>
                <a:latin typeface="+mn-lt"/>
                <a:ea typeface="+mn-ea"/>
                <a:cs typeface="+mn-cs"/>
              </a:rPr>
              <a:t>mesocortical</a:t>
            </a:r>
            <a:r>
              <a:rPr lang="en-US" sz="1200" b="0" i="0" kern="1200" dirty="0" smtClean="0">
                <a:solidFill>
                  <a:schemeClr val="tx1"/>
                </a:solidFill>
                <a:effectLst/>
                <a:latin typeface="+mn-lt"/>
                <a:ea typeface="+mn-ea"/>
                <a:cs typeface="+mn-cs"/>
              </a:rPr>
              <a:t> pathways alleviating negative symptoms (self-medication hypothesis).</a:t>
            </a:r>
          </a:p>
        </p:txBody>
      </p:sp>
      <p:sp>
        <p:nvSpPr>
          <p:cNvPr id="4" name="Slide Number Placeholder 3"/>
          <p:cNvSpPr>
            <a:spLocks noGrp="1"/>
          </p:cNvSpPr>
          <p:nvPr>
            <p:ph type="sldNum" sz="quarter" idx="10"/>
          </p:nvPr>
        </p:nvSpPr>
        <p:spPr/>
        <p:txBody>
          <a:bodyPr/>
          <a:lstStyle/>
          <a:p>
            <a:fld id="{0B9CF3A1-9863-43A3-B39B-8E6FEFD6E20B}" type="slidenum">
              <a:rPr lang="en-US" smtClean="0"/>
              <a:t>18</a:t>
            </a:fld>
            <a:endParaRPr lang="en-US" dirty="0"/>
          </a:p>
        </p:txBody>
      </p:sp>
    </p:spTree>
    <p:extLst>
      <p:ext uri="{BB962C8B-B14F-4D97-AF65-F5344CB8AC3E}">
        <p14:creationId xmlns:p14="http://schemas.microsoft.com/office/powerpoint/2010/main" val="2400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41</a:t>
            </a:fld>
            <a:endParaRPr lang="en-US" dirty="0"/>
          </a:p>
        </p:txBody>
      </p:sp>
    </p:spTree>
    <p:extLst>
      <p:ext uri="{BB962C8B-B14F-4D97-AF65-F5344CB8AC3E}">
        <p14:creationId xmlns:p14="http://schemas.microsoft.com/office/powerpoint/2010/main" val="151946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23677EC-F535-460C-B8F2-2DE379673467}"/>
              </a:ext>
            </a:extLst>
          </p:cNvPr>
          <p:cNvSpPr/>
          <p:nvPr/>
        </p:nvSpPr>
        <p:spPr>
          <a:xfrm>
            <a:off x="7538301" y="359999"/>
            <a:ext cx="4294899"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3C0D9D9-BD9E-4496-B006-48F8564772EA}"/>
              </a:ext>
            </a:extLst>
          </p:cNvPr>
          <p:cNvSpPr/>
          <p:nvPr/>
        </p:nvSpPr>
        <p:spPr>
          <a:xfrm>
            <a:off x="7180411" y="711624"/>
            <a:ext cx="4294899"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7B97580-930D-4D78-B1CF-B3362065422C}"/>
              </a:ext>
            </a:extLst>
          </p:cNvPr>
          <p:cNvSpPr/>
          <p:nvPr/>
        </p:nvSpPr>
        <p:spPr>
          <a:xfrm flipH="1">
            <a:off x="7538301" y="724153"/>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F7CCE60-6E08-4CDE-B013-9C636A46C8A2}"/>
              </a:ext>
            </a:extLst>
          </p:cNvPr>
          <p:cNvSpPr/>
          <p:nvPr/>
        </p:nvSpPr>
        <p:spPr>
          <a:xfrm flipH="1">
            <a:off x="7538301" y="5739959"/>
            <a:ext cx="357889" cy="35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7871790" y="2042319"/>
            <a:ext cx="3168000" cy="2387600"/>
          </a:xfrm>
        </p:spPr>
        <p:txBody>
          <a:bodyPr lIns="0" tIns="0" rIns="0" bIns="0" anchor="b">
            <a:normAutofit/>
          </a:bodyPr>
          <a:lstStyle>
            <a:lvl1pPr algn="ctr">
              <a:lnSpc>
                <a:spcPct val="80000"/>
              </a:lnSpc>
              <a:defRPr sz="4800">
                <a:solidFill>
                  <a:schemeClr val="bg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7871790" y="5166704"/>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dirty="0"/>
          </a:p>
        </p:txBody>
      </p:sp>
      <p:sp>
        <p:nvSpPr>
          <p:cNvPr id="18" name="Rectangle 17">
            <a:extLst>
              <a:ext uri="{FF2B5EF4-FFF2-40B4-BE49-F238E27FC236}">
                <a16:creationId xmlns:a16="http://schemas.microsoft.com/office/drawing/2014/main" id="{B33ED610-C66B-4824-A437-94E15AA5FF81}"/>
              </a:ext>
            </a:extLst>
          </p:cNvPr>
          <p:cNvSpPr/>
          <p:nvPr userDrawn="1"/>
        </p:nvSpPr>
        <p:spPr>
          <a:xfrm>
            <a:off x="6817676" y="4469671"/>
            <a:ext cx="720624" cy="202832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086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96F10-4648-48FC-B20E-41DB833A838F}"/>
              </a:ext>
            </a:extLst>
          </p:cNvPr>
          <p:cNvSpPr/>
          <p:nvPr userDrawn="1"/>
        </p:nvSpPr>
        <p:spPr>
          <a:xfrm>
            <a:off x="360000" y="360000"/>
            <a:ext cx="11473200"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5C63F9B-C252-4EF8-A01A-4BA6640780A5}"/>
              </a:ext>
            </a:extLst>
          </p:cNvPr>
          <p:cNvSpPr/>
          <p:nvPr userDrawn="1"/>
        </p:nvSpPr>
        <p:spPr>
          <a:xfrm>
            <a:off x="4065847" y="0"/>
            <a:ext cx="4060307" cy="1836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4250406" y="5778000"/>
            <a:ext cx="3691188"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4104860" y="360000"/>
            <a:ext cx="4015409" cy="1330688"/>
          </a:xfrm>
        </p:spPr>
        <p:txBody>
          <a:bodyPr anchor="b"/>
          <a:lstStyle>
            <a:lvl1pPr algn="ctr">
              <a:defRPr i="0">
                <a:solidFill>
                  <a:schemeClr val="bg1"/>
                </a:solidFill>
              </a:defRPr>
            </a:lvl1pPr>
          </a:lstStyle>
          <a:p>
            <a:r>
              <a:rPr lang="en-US" smtClean="0"/>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C9052014-F3D5-4680-A8B9-D47134B2BB0F}"/>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26004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Top L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96F10-4648-48FC-B20E-41DB833A838F}"/>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5C63F9B-C252-4EF8-A01A-4BA6640780A5}"/>
              </a:ext>
            </a:extLst>
          </p:cNvPr>
          <p:cNvSpPr/>
          <p:nvPr userDrawn="1"/>
        </p:nvSpPr>
        <p:spPr>
          <a:xfrm>
            <a:off x="4065847" y="0"/>
            <a:ext cx="4060307" cy="18360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4250406" y="5778000"/>
            <a:ext cx="3691188" cy="10800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4104860" y="360000"/>
            <a:ext cx="4015409" cy="1330688"/>
          </a:xfrm>
        </p:spPr>
        <p:txBody>
          <a:bodyPr anchor="b"/>
          <a:lstStyle>
            <a:lvl1pPr algn="ctr">
              <a:defRPr i="0">
                <a:solidFill>
                  <a:schemeClr val="bg1"/>
                </a:solidFill>
              </a:defRPr>
            </a:lvl1pPr>
          </a:lstStyle>
          <a:p>
            <a:r>
              <a:rPr lang="en-US" smtClean="0"/>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C9052014-F3D5-4680-A8B9-D47134B2BB0F}"/>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184904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Left Light">
    <p:bg>
      <p:bgPr>
        <a:solidFill>
          <a:schemeClr val="accent6">
            <a:lumMod val="5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1" y="2453081"/>
            <a:ext cx="4015409" cy="1330688"/>
          </a:xfrm>
        </p:spPr>
        <p:txBody>
          <a:bodyPr anchor="b"/>
          <a:lstStyle>
            <a:lvl1pPr algn="ctr">
              <a:defRPr i="0">
                <a:solidFill>
                  <a:schemeClr val="accent3">
                    <a:lumMod val="75000"/>
                  </a:schemeClr>
                </a:solidFill>
              </a:defRPr>
            </a:lvl1pPr>
          </a:lstStyle>
          <a:p>
            <a:r>
              <a:rPr lang="en-US" smtClean="0"/>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685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Right Light">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36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7108590" y="2453081"/>
            <a:ext cx="4015409" cy="1330688"/>
          </a:xfrm>
        </p:spPr>
        <p:txBody>
          <a:bodyPr anchor="b"/>
          <a:lstStyle>
            <a:lvl1pPr algn="ctr">
              <a:defRPr i="0">
                <a:solidFill>
                  <a:schemeClr val="accent3">
                    <a:lumMod val="75000"/>
                  </a:schemeClr>
                </a:solidFill>
              </a:defRPr>
            </a:lvl1pPr>
          </a:lstStyle>
          <a:p>
            <a:r>
              <a:rPr lang="en-US" smtClean="0"/>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471998" y="2385000"/>
            <a:ext cx="720001"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5400000" flipH="1">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41CF587A-B161-455A-8783-631E82DF3D52}"/>
              </a:ext>
            </a:extLst>
          </p:cNvPr>
          <p:cNvSpPr/>
          <p:nvPr userDrawn="1"/>
        </p:nvSpPr>
        <p:spPr>
          <a:xfrm flipH="1">
            <a:off x="11125201" y="720000"/>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019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Left Dark">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1" y="2453081"/>
            <a:ext cx="4015409" cy="1330688"/>
          </a:xfrm>
        </p:spPr>
        <p:txBody>
          <a:bodyPr anchor="b"/>
          <a:lstStyle>
            <a:lvl1pPr algn="ctr">
              <a:defRPr i="0">
                <a:solidFill>
                  <a:schemeClr val="bg1"/>
                </a:solidFill>
              </a:defRPr>
            </a:lvl1pPr>
          </a:lstStyle>
          <a:p>
            <a:r>
              <a:rPr lang="en-US" smtClean="0"/>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4048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373E7-96AD-4D3A-89FC-75B37BB2C87B}"/>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E01CD27-564C-4C36-AFC8-1DAB684F65E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788FFDF-C113-4368-A9BD-F6D9A2962B85}"/>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2489415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with Bor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373E7-96AD-4D3A-89FC-75B37BB2C87B}"/>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E01CD27-564C-4C36-AFC8-1DAB684F65E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788FFDF-C113-4368-A9BD-F6D9A2962B85}"/>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8" name="Rectangle 7">
            <a:extLst>
              <a:ext uri="{FF2B5EF4-FFF2-40B4-BE49-F238E27FC236}">
                <a16:creationId xmlns:a16="http://schemas.microsoft.com/office/drawing/2014/main" id="{582268F6-10A6-447E-9928-37CC0D5A4B0A}"/>
              </a:ext>
            </a:extLst>
          </p:cNvPr>
          <p:cNvSpPr/>
          <p:nvPr userDrawn="1"/>
        </p:nvSpPr>
        <p:spPr>
          <a:xfrm>
            <a:off x="720000" y="720000"/>
            <a:ext cx="10753200" cy="5382000"/>
          </a:xfrm>
          <a:prstGeom prst="rect">
            <a:avLst/>
          </a:pr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57086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280A-DD18-47F6-A3B4-3B0571BE0C04}"/>
              </a:ext>
            </a:extLst>
          </p:cNvPr>
          <p:cNvSpPr>
            <a:spLocks noGrp="1"/>
          </p:cNvSpPr>
          <p:nvPr>
            <p:ph type="title"/>
          </p:nvPr>
        </p:nvSpPr>
        <p:spPr>
          <a:xfrm>
            <a:off x="839788" y="987424"/>
            <a:ext cx="3932237" cy="1069975"/>
          </a:xfrm>
        </p:spPr>
        <p:txBody>
          <a:bodyPr anchor="b"/>
          <a:lstStyle>
            <a:lvl1pPr algn="l">
              <a:defRPr sz="320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73055BB1-64FB-4BD8-95CC-0516CA79B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24364E89-A8EE-406F-81DD-C6357B15C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Footer Placeholder 7">
            <a:extLst>
              <a:ext uri="{FF2B5EF4-FFF2-40B4-BE49-F238E27FC236}">
                <a16:creationId xmlns:a16="http://schemas.microsoft.com/office/drawing/2014/main" id="{508C719C-3F6B-4A74-BAD7-C48CE3BB03E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D8CFE0CD-5513-4A5E-9C88-11D165C62919}"/>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300346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23677EC-F535-460C-B8F2-2DE379673467}"/>
              </a:ext>
            </a:extLst>
          </p:cNvPr>
          <p:cNvSpPr/>
          <p:nvPr/>
        </p:nvSpPr>
        <p:spPr>
          <a:xfrm>
            <a:off x="7538301" y="359999"/>
            <a:ext cx="4294899"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3C0D9D9-BD9E-4496-B006-48F8564772EA}"/>
              </a:ext>
            </a:extLst>
          </p:cNvPr>
          <p:cNvSpPr/>
          <p:nvPr/>
        </p:nvSpPr>
        <p:spPr>
          <a:xfrm>
            <a:off x="7180411" y="711624"/>
            <a:ext cx="4294899"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7B97580-930D-4D78-B1CF-B3362065422C}"/>
              </a:ext>
            </a:extLst>
          </p:cNvPr>
          <p:cNvSpPr/>
          <p:nvPr/>
        </p:nvSpPr>
        <p:spPr>
          <a:xfrm flipH="1">
            <a:off x="7538301" y="724153"/>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F7CCE60-6E08-4CDE-B013-9C636A46C8A2}"/>
              </a:ext>
            </a:extLst>
          </p:cNvPr>
          <p:cNvSpPr/>
          <p:nvPr/>
        </p:nvSpPr>
        <p:spPr>
          <a:xfrm flipH="1">
            <a:off x="7538301" y="5739959"/>
            <a:ext cx="357889" cy="35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9B2250-3DBA-4931-BA35-E001AF48DACB}"/>
              </a:ext>
            </a:extLst>
          </p:cNvPr>
          <p:cNvSpPr/>
          <p:nvPr/>
        </p:nvSpPr>
        <p:spPr>
          <a:xfrm>
            <a:off x="6817676" y="4469671"/>
            <a:ext cx="720624" cy="202832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7871790" y="2042319"/>
            <a:ext cx="3168000" cy="2387600"/>
          </a:xfrm>
        </p:spPr>
        <p:txBody>
          <a:bodyPr lIns="0" tIns="0" rIns="0" bIns="0" anchor="b">
            <a:normAutofit/>
          </a:bodyPr>
          <a:lstStyle>
            <a:lvl1pPr algn="ctr">
              <a:lnSpc>
                <a:spcPct val="80000"/>
              </a:lnSpc>
              <a:defRPr sz="4800">
                <a:solidFill>
                  <a:schemeClr val="bg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7871790" y="5166704"/>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dirty="0"/>
          </a:p>
        </p:txBody>
      </p:sp>
      <p:sp>
        <p:nvSpPr>
          <p:cNvPr id="5" name="Picture Placeholder 4">
            <a:extLst>
              <a:ext uri="{FF2B5EF4-FFF2-40B4-BE49-F238E27FC236}">
                <a16:creationId xmlns:a16="http://schemas.microsoft.com/office/drawing/2014/main" id="{8180DC9F-82D9-470B-A264-73E211A439DF}"/>
              </a:ext>
            </a:extLst>
          </p:cNvPr>
          <p:cNvSpPr>
            <a:spLocks noGrp="1"/>
          </p:cNvSpPr>
          <p:nvPr>
            <p:ph type="pic" sz="quarter" idx="12" hasCustomPrompt="1"/>
          </p:nvPr>
        </p:nvSpPr>
        <p:spPr>
          <a:xfrm>
            <a:off x="720000" y="720000"/>
            <a:ext cx="6818300" cy="5382000"/>
          </a:xfrm>
        </p:spPr>
        <p:txBody>
          <a:bodyPr anchor="ctr">
            <a:normAutofit/>
          </a:bodyPr>
          <a:lstStyle>
            <a:lvl1pPr marL="0" indent="0" algn="ctr">
              <a:buNone/>
              <a:defRPr sz="1800" i="1"/>
            </a:lvl1pPr>
          </a:lstStyle>
          <a:p>
            <a:r>
              <a:rPr lang="en-US" dirty="0"/>
              <a:t>Insert Your Picture Here</a:t>
            </a:r>
          </a:p>
        </p:txBody>
      </p:sp>
    </p:spTree>
    <p:extLst>
      <p:ext uri="{BB962C8B-B14F-4D97-AF65-F5344CB8AC3E}">
        <p14:creationId xmlns:p14="http://schemas.microsoft.com/office/powerpoint/2010/main" val="387440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p:txBody>
          <a:bodyPr/>
          <a:lstStyle>
            <a:lvl1pPr>
              <a:defRPr i="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27404CAD-77D6-446D-9A66-D58B8AE176BD}"/>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0" name="Rectangle 9">
            <a:extLst>
              <a:ext uri="{FF2B5EF4-FFF2-40B4-BE49-F238E27FC236}">
                <a16:creationId xmlns:a16="http://schemas.microsoft.com/office/drawing/2014/main" id="{AD41F296-3DCB-4C9E-952C-F67314DAE035}"/>
              </a:ext>
            </a:extLst>
          </p:cNvPr>
          <p:cNvSpPr/>
          <p:nvPr userDrawn="1"/>
        </p:nvSpPr>
        <p:spPr>
          <a:xfrm>
            <a:off x="4386000" y="0"/>
            <a:ext cx="3420000" cy="72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ectangle 10">
            <a:extLst>
              <a:ext uri="{FF2B5EF4-FFF2-40B4-BE49-F238E27FC236}">
                <a16:creationId xmlns:a16="http://schemas.microsoft.com/office/drawing/2014/main" id="{18D70D7B-44ED-404A-AE13-9736DF7B3B33}"/>
              </a:ext>
            </a:extLst>
          </p:cNvPr>
          <p:cNvSpPr/>
          <p:nvPr userDrawn="1"/>
        </p:nvSpPr>
        <p:spPr>
          <a:xfrm flipH="1">
            <a:off x="4026000" y="359999"/>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B41035-2FD8-4902-B929-588169F22676}"/>
              </a:ext>
            </a:extLst>
          </p:cNvPr>
          <p:cNvSpPr/>
          <p:nvPr userDrawn="1"/>
        </p:nvSpPr>
        <p:spPr>
          <a:xfrm flipH="1">
            <a:off x="7806000" y="359999"/>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5A932B8-FAA6-4A87-B8F7-68ED82F755E7}"/>
              </a:ext>
            </a:extLst>
          </p:cNvPr>
          <p:cNvSpPr/>
          <p:nvPr userDrawn="1"/>
        </p:nvSpPr>
        <p:spPr>
          <a:xfrm>
            <a:off x="4386000" y="6498000"/>
            <a:ext cx="3420000" cy="36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100516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arrow Title and Content with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93F5F-AC40-4F60-A0B1-577DF95C5348}"/>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7611CC6-4034-4273-B7B4-094F017E5B09}"/>
              </a:ext>
            </a:extLst>
          </p:cNvPr>
          <p:cNvSpPr/>
          <p:nvPr userDrawn="1"/>
        </p:nvSpPr>
        <p:spPr>
          <a:xfrm flipH="1">
            <a:off x="11473200" y="6138000"/>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a:xfrm>
            <a:off x="8776250" y="894521"/>
            <a:ext cx="2577549" cy="1858617"/>
          </a:xfrm>
        </p:spPr>
        <p:txBody>
          <a:bodyPr anchor="b">
            <a:normAutofit/>
          </a:bodyPr>
          <a:lstStyle>
            <a:lvl1pPr algn="ctr">
              <a:defRPr sz="3200" i="0">
                <a:solidFill>
                  <a:schemeClr val="tx1">
                    <a:lumMod val="85000"/>
                    <a:lumOff val="15000"/>
                  </a:schemeClr>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27404CAD-77D6-446D-9A66-D58B8AE176BD}"/>
              </a:ext>
            </a:extLst>
          </p:cNvPr>
          <p:cNvSpPr>
            <a:spLocks noGrp="1"/>
          </p:cNvSpPr>
          <p:nvPr>
            <p:ph idx="1"/>
          </p:nvPr>
        </p:nvSpPr>
        <p:spPr>
          <a:xfrm>
            <a:off x="8776252" y="3856383"/>
            <a:ext cx="2577548" cy="21070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29751C31-CBB5-46BC-BEF2-9804C8527D67}"/>
              </a:ext>
            </a:extLst>
          </p:cNvPr>
          <p:cNvSpPr/>
          <p:nvPr userDrawn="1"/>
        </p:nvSpPr>
        <p:spPr>
          <a:xfrm>
            <a:off x="8584635" y="713698"/>
            <a:ext cx="2879560" cy="5418000"/>
          </a:xfrm>
          <a:custGeom>
            <a:avLst/>
            <a:gdLst>
              <a:gd name="connsiteX0" fmla="*/ 0 w 2879560"/>
              <a:gd name="connsiteY0" fmla="*/ 0 h 5418000"/>
              <a:gd name="connsiteX1" fmla="*/ 179215 w 2879560"/>
              <a:gd name="connsiteY1" fmla="*/ 0 h 5418000"/>
              <a:gd name="connsiteX2" fmla="*/ 179215 w 2879560"/>
              <a:gd name="connsiteY2" fmla="*/ 366302 h 5418000"/>
              <a:gd name="connsiteX3" fmla="*/ 2700346 w 2879560"/>
              <a:gd name="connsiteY3" fmla="*/ 366302 h 5418000"/>
              <a:gd name="connsiteX4" fmla="*/ 2700346 w 2879560"/>
              <a:gd name="connsiteY4" fmla="*/ 0 h 5418000"/>
              <a:gd name="connsiteX5" fmla="*/ 2879560 w 2879560"/>
              <a:gd name="connsiteY5" fmla="*/ 0 h 5418000"/>
              <a:gd name="connsiteX6" fmla="*/ 2879560 w 2879560"/>
              <a:gd name="connsiteY6" fmla="*/ 5418000 h 5418000"/>
              <a:gd name="connsiteX7" fmla="*/ 0 w 2879560"/>
              <a:gd name="connsiteY7" fmla="*/ 5418000 h 5418000"/>
              <a:gd name="connsiteX0" fmla="*/ 2700346 w 2879560"/>
              <a:gd name="connsiteY0" fmla="*/ 366302 h 5418000"/>
              <a:gd name="connsiteX1" fmla="*/ 2700346 w 2879560"/>
              <a:gd name="connsiteY1" fmla="*/ 0 h 5418000"/>
              <a:gd name="connsiteX2" fmla="*/ 2879560 w 2879560"/>
              <a:gd name="connsiteY2" fmla="*/ 0 h 5418000"/>
              <a:gd name="connsiteX3" fmla="*/ 2879560 w 2879560"/>
              <a:gd name="connsiteY3" fmla="*/ 5418000 h 5418000"/>
              <a:gd name="connsiteX4" fmla="*/ 0 w 2879560"/>
              <a:gd name="connsiteY4" fmla="*/ 5418000 h 5418000"/>
              <a:gd name="connsiteX5" fmla="*/ 0 w 2879560"/>
              <a:gd name="connsiteY5" fmla="*/ 0 h 5418000"/>
              <a:gd name="connsiteX6" fmla="*/ 179215 w 2879560"/>
              <a:gd name="connsiteY6" fmla="*/ 0 h 5418000"/>
              <a:gd name="connsiteX7" fmla="*/ 179215 w 2879560"/>
              <a:gd name="connsiteY7" fmla="*/ 366302 h 5418000"/>
              <a:gd name="connsiteX8" fmla="*/ 2791786 w 2879560"/>
              <a:gd name="connsiteY8" fmla="*/ 457742 h 5418000"/>
              <a:gd name="connsiteX0" fmla="*/ 2700346 w 2879560"/>
              <a:gd name="connsiteY0" fmla="*/ 366302 h 5418000"/>
              <a:gd name="connsiteX1" fmla="*/ 2700346 w 2879560"/>
              <a:gd name="connsiteY1" fmla="*/ 0 h 5418000"/>
              <a:gd name="connsiteX2" fmla="*/ 2879560 w 2879560"/>
              <a:gd name="connsiteY2" fmla="*/ 0 h 5418000"/>
              <a:gd name="connsiteX3" fmla="*/ 2879560 w 2879560"/>
              <a:gd name="connsiteY3" fmla="*/ 5418000 h 5418000"/>
              <a:gd name="connsiteX4" fmla="*/ 0 w 2879560"/>
              <a:gd name="connsiteY4" fmla="*/ 5418000 h 5418000"/>
              <a:gd name="connsiteX5" fmla="*/ 0 w 2879560"/>
              <a:gd name="connsiteY5" fmla="*/ 0 h 5418000"/>
              <a:gd name="connsiteX6" fmla="*/ 179215 w 2879560"/>
              <a:gd name="connsiteY6" fmla="*/ 0 h 5418000"/>
              <a:gd name="connsiteX7" fmla="*/ 179215 w 2879560"/>
              <a:gd name="connsiteY7" fmla="*/ 366302 h 5418000"/>
              <a:gd name="connsiteX0" fmla="*/ 2700346 w 2879560"/>
              <a:gd name="connsiteY0" fmla="*/ 0 h 5418000"/>
              <a:gd name="connsiteX1" fmla="*/ 2879560 w 2879560"/>
              <a:gd name="connsiteY1" fmla="*/ 0 h 5418000"/>
              <a:gd name="connsiteX2" fmla="*/ 2879560 w 2879560"/>
              <a:gd name="connsiteY2" fmla="*/ 5418000 h 5418000"/>
              <a:gd name="connsiteX3" fmla="*/ 0 w 2879560"/>
              <a:gd name="connsiteY3" fmla="*/ 5418000 h 5418000"/>
              <a:gd name="connsiteX4" fmla="*/ 0 w 2879560"/>
              <a:gd name="connsiteY4" fmla="*/ 0 h 5418000"/>
              <a:gd name="connsiteX5" fmla="*/ 179215 w 2879560"/>
              <a:gd name="connsiteY5" fmla="*/ 0 h 5418000"/>
              <a:gd name="connsiteX6" fmla="*/ 179215 w 2879560"/>
              <a:gd name="connsiteY6" fmla="*/ 366302 h 5418000"/>
              <a:gd name="connsiteX0" fmla="*/ 2700346 w 2879560"/>
              <a:gd name="connsiteY0" fmla="*/ 0 h 5418000"/>
              <a:gd name="connsiteX1" fmla="*/ 2879560 w 2879560"/>
              <a:gd name="connsiteY1" fmla="*/ 0 h 5418000"/>
              <a:gd name="connsiteX2" fmla="*/ 2879560 w 2879560"/>
              <a:gd name="connsiteY2" fmla="*/ 5418000 h 5418000"/>
              <a:gd name="connsiteX3" fmla="*/ 0 w 2879560"/>
              <a:gd name="connsiteY3" fmla="*/ 5418000 h 5418000"/>
              <a:gd name="connsiteX4" fmla="*/ 0 w 2879560"/>
              <a:gd name="connsiteY4" fmla="*/ 0 h 5418000"/>
              <a:gd name="connsiteX5" fmla="*/ 179215 w 2879560"/>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560" h="5418000">
                <a:moveTo>
                  <a:pt x="2700346" y="0"/>
                </a:moveTo>
                <a:lnTo>
                  <a:pt x="2879560" y="0"/>
                </a:lnTo>
                <a:lnTo>
                  <a:pt x="2879560" y="5418000"/>
                </a:lnTo>
                <a:lnTo>
                  <a:pt x="0" y="5418000"/>
                </a:lnTo>
                <a:lnTo>
                  <a:pt x="0" y="0"/>
                </a:lnTo>
                <a:lnTo>
                  <a:pt x="179215" y="0"/>
                </a:lnTo>
              </a:path>
            </a:pathLst>
          </a:custGeom>
          <a:noFill/>
          <a:ln>
            <a:solidFill>
              <a:schemeClr val="accent6"/>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CB40DD56-3645-4CAC-A799-EB46A6AAC51E}"/>
              </a:ext>
            </a:extLst>
          </p:cNvPr>
          <p:cNvSpPr/>
          <p:nvPr userDrawn="1"/>
        </p:nvSpPr>
        <p:spPr>
          <a:xfrm>
            <a:off x="8918534" y="0"/>
            <a:ext cx="2211762"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FD7451B0-4AF9-40E1-AFCF-05D4F056CA65}"/>
              </a:ext>
            </a:extLst>
          </p:cNvPr>
          <p:cNvSpPr>
            <a:spLocks noGrp="1"/>
          </p:cNvSpPr>
          <p:nvPr>
            <p:ph type="pic" sz="quarter" idx="12" hasCustomPrompt="1"/>
          </p:nvPr>
        </p:nvSpPr>
        <p:spPr>
          <a:xfrm>
            <a:off x="720000" y="720000"/>
            <a:ext cx="7498800" cy="5382000"/>
          </a:xfrm>
        </p:spPr>
        <p:txBody>
          <a:bodyPr anchor="ctr"/>
          <a:lstStyle>
            <a:lvl1pPr marL="0" indent="0" algn="ctr">
              <a:buNone/>
              <a:defRPr i="1"/>
            </a:lvl1pPr>
          </a:lstStyle>
          <a:p>
            <a:r>
              <a:rPr lang="en-US" dirty="0"/>
              <a:t>Insert Your Picture Here</a:t>
            </a:r>
          </a:p>
        </p:txBody>
      </p:sp>
    </p:spTree>
    <p:extLst>
      <p:ext uri="{BB962C8B-B14F-4D97-AF65-F5344CB8AC3E}">
        <p14:creationId xmlns:p14="http://schemas.microsoft.com/office/powerpoint/2010/main" val="401441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93F5F-AC40-4F60-A0B1-577DF95C5348}"/>
              </a:ext>
            </a:extLst>
          </p:cNvPr>
          <p:cNvSpPr/>
          <p:nvPr userDrawn="1"/>
        </p:nvSpPr>
        <p:spPr>
          <a:xfrm>
            <a:off x="360000" y="360000"/>
            <a:ext cx="11473200" cy="613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B40DD56-3645-4CAC-A799-EB46A6AAC51E}"/>
              </a:ext>
            </a:extLst>
          </p:cNvPr>
          <p:cNvSpPr/>
          <p:nvPr userDrawn="1"/>
        </p:nvSpPr>
        <p:spPr>
          <a:xfrm>
            <a:off x="1080000" y="0"/>
            <a:ext cx="2520000" cy="2304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91F11B5-8838-43F4-B445-480FB80FCC73}"/>
              </a:ext>
            </a:extLst>
          </p:cNvPr>
          <p:cNvSpPr/>
          <p:nvPr userDrawn="1"/>
        </p:nvSpPr>
        <p:spPr>
          <a:xfrm>
            <a:off x="1080000" y="5760000"/>
            <a:ext cx="2520000" cy="1098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a:xfrm>
            <a:off x="1172817" y="213691"/>
            <a:ext cx="2279373" cy="1858617"/>
          </a:xfrm>
        </p:spPr>
        <p:txBody>
          <a:bodyPr anchor="b">
            <a:normAutofit/>
          </a:bodyPr>
          <a:lstStyle>
            <a:lvl1pPr algn="ctr">
              <a:defRPr sz="3200" i="0">
                <a:solidFill>
                  <a:schemeClr val="bg1"/>
                </a:solidFill>
              </a:defRPr>
            </a:lvl1pPr>
          </a:lstStyle>
          <a:p>
            <a:r>
              <a:rPr lang="en-US" smtClean="0"/>
              <a:t>Click to edit Master title style</a:t>
            </a:r>
            <a:endParaRPr lang="en-US" dirty="0"/>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8" name="Picture Placeholder 17">
            <a:extLst>
              <a:ext uri="{FF2B5EF4-FFF2-40B4-BE49-F238E27FC236}">
                <a16:creationId xmlns:a16="http://schemas.microsoft.com/office/drawing/2014/main" id="{FD7451B0-4AF9-40E1-AFCF-05D4F056CA65}"/>
              </a:ext>
            </a:extLst>
          </p:cNvPr>
          <p:cNvSpPr>
            <a:spLocks noGrp="1"/>
          </p:cNvSpPr>
          <p:nvPr>
            <p:ph type="pic" sz="quarter" idx="12" hasCustomPrompt="1"/>
          </p:nvPr>
        </p:nvSpPr>
        <p:spPr>
          <a:xfrm>
            <a:off x="1080000" y="2304000"/>
            <a:ext cx="2520000" cy="3454357"/>
          </a:xfrm>
        </p:spPr>
        <p:txBody>
          <a:bodyPr anchor="ctr"/>
          <a:lstStyle>
            <a:lvl1pPr marL="0" indent="0" algn="ctr">
              <a:buNone/>
              <a:defRPr i="1">
                <a:solidFill>
                  <a:schemeClr val="bg1"/>
                </a:solidFill>
              </a:defRPr>
            </a:lvl1pPr>
          </a:lstStyle>
          <a:p>
            <a:r>
              <a:rPr lang="en-US" dirty="0"/>
              <a:t>Insert Your Picture Here</a:t>
            </a:r>
          </a:p>
        </p:txBody>
      </p:sp>
      <p:sp>
        <p:nvSpPr>
          <p:cNvPr id="6" name="Text Placeholder 5">
            <a:extLst>
              <a:ext uri="{FF2B5EF4-FFF2-40B4-BE49-F238E27FC236}">
                <a16:creationId xmlns:a16="http://schemas.microsoft.com/office/drawing/2014/main" id="{0CE2A558-A752-4F84-96CD-9C73D34C3EB7}"/>
              </a:ext>
            </a:extLst>
          </p:cNvPr>
          <p:cNvSpPr>
            <a:spLocks noGrp="1"/>
          </p:cNvSpPr>
          <p:nvPr>
            <p:ph type="body" sz="quarter" idx="13" hasCustomPrompt="1"/>
          </p:nvPr>
        </p:nvSpPr>
        <p:spPr>
          <a:xfrm>
            <a:off x="4373563" y="2674144"/>
            <a:ext cx="6529387" cy="1509713"/>
          </a:xfrm>
        </p:spPr>
        <p:txBody>
          <a:bodyPr anchor="ctr">
            <a:normAutofit/>
          </a:bodyPr>
          <a:lstStyle>
            <a:lvl1pPr marL="0" indent="0" algn="ctr">
              <a:buNone/>
              <a:defRPr sz="3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Write something memorable…</a:t>
            </a:r>
          </a:p>
        </p:txBody>
      </p:sp>
      <p:sp>
        <p:nvSpPr>
          <p:cNvPr id="16" name="Rectangle 15">
            <a:extLst>
              <a:ext uri="{FF2B5EF4-FFF2-40B4-BE49-F238E27FC236}">
                <a16:creationId xmlns:a16="http://schemas.microsoft.com/office/drawing/2014/main" id="{B71E4597-9A31-4A37-A907-D3F61EB7F82E}"/>
              </a:ext>
            </a:extLst>
          </p:cNvPr>
          <p:cNvSpPr/>
          <p:nvPr userDrawn="1"/>
        </p:nvSpPr>
        <p:spPr>
          <a:xfrm flipH="1">
            <a:off x="10768500" y="5395300"/>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C246D3C-862F-4C73-8928-347E381A9763}"/>
              </a:ext>
            </a:extLst>
          </p:cNvPr>
          <p:cNvSpPr/>
          <p:nvPr userDrawn="1"/>
        </p:nvSpPr>
        <p:spPr>
          <a:xfrm>
            <a:off x="704386" y="713698"/>
            <a:ext cx="10767616" cy="5418000"/>
          </a:xfrm>
          <a:custGeom>
            <a:avLst/>
            <a:gdLst>
              <a:gd name="connsiteX0" fmla="*/ 0 w 10783231"/>
              <a:gd name="connsiteY0" fmla="*/ 0 h 5418000"/>
              <a:gd name="connsiteX1" fmla="*/ 97696 w 10783231"/>
              <a:gd name="connsiteY1" fmla="*/ 0 h 5418000"/>
              <a:gd name="connsiteX2" fmla="*/ 97696 w 10783231"/>
              <a:gd name="connsiteY2" fmla="*/ 1578240 h 5418000"/>
              <a:gd name="connsiteX3" fmla="*/ 3148264 w 10783231"/>
              <a:gd name="connsiteY3" fmla="*/ 1578240 h 5418000"/>
              <a:gd name="connsiteX4" fmla="*/ 3148264 w 10783231"/>
              <a:gd name="connsiteY4" fmla="*/ 0 h 5418000"/>
              <a:gd name="connsiteX5" fmla="*/ 10783231 w 10783231"/>
              <a:gd name="connsiteY5" fmla="*/ 0 h 5418000"/>
              <a:gd name="connsiteX6" fmla="*/ 10783231 w 10783231"/>
              <a:gd name="connsiteY6" fmla="*/ 5418000 h 5418000"/>
              <a:gd name="connsiteX7" fmla="*/ 0 w 10783231"/>
              <a:gd name="connsiteY7" fmla="*/ 5418000 h 5418000"/>
              <a:gd name="connsiteX0" fmla="*/ 3148264 w 10783231"/>
              <a:gd name="connsiteY0" fmla="*/ 1578240 h 5418000"/>
              <a:gd name="connsiteX1" fmla="*/ 3148264 w 10783231"/>
              <a:gd name="connsiteY1" fmla="*/ 0 h 5418000"/>
              <a:gd name="connsiteX2" fmla="*/ 10783231 w 10783231"/>
              <a:gd name="connsiteY2" fmla="*/ 0 h 5418000"/>
              <a:gd name="connsiteX3" fmla="*/ 10783231 w 10783231"/>
              <a:gd name="connsiteY3" fmla="*/ 5418000 h 5418000"/>
              <a:gd name="connsiteX4" fmla="*/ 0 w 10783231"/>
              <a:gd name="connsiteY4" fmla="*/ 5418000 h 5418000"/>
              <a:gd name="connsiteX5" fmla="*/ 0 w 10783231"/>
              <a:gd name="connsiteY5" fmla="*/ 0 h 5418000"/>
              <a:gd name="connsiteX6" fmla="*/ 97696 w 10783231"/>
              <a:gd name="connsiteY6" fmla="*/ 0 h 5418000"/>
              <a:gd name="connsiteX7" fmla="*/ 97696 w 10783231"/>
              <a:gd name="connsiteY7" fmla="*/ 1578240 h 5418000"/>
              <a:gd name="connsiteX8" fmla="*/ 3239704 w 10783231"/>
              <a:gd name="connsiteY8" fmla="*/ 1669680 h 5418000"/>
              <a:gd name="connsiteX0" fmla="*/ 3148264 w 10783231"/>
              <a:gd name="connsiteY0" fmla="*/ 1578240 h 5418000"/>
              <a:gd name="connsiteX1" fmla="*/ 3148264 w 10783231"/>
              <a:gd name="connsiteY1" fmla="*/ 0 h 5418000"/>
              <a:gd name="connsiteX2" fmla="*/ 10783231 w 10783231"/>
              <a:gd name="connsiteY2" fmla="*/ 0 h 5418000"/>
              <a:gd name="connsiteX3" fmla="*/ 10783231 w 10783231"/>
              <a:gd name="connsiteY3" fmla="*/ 5418000 h 5418000"/>
              <a:gd name="connsiteX4" fmla="*/ 0 w 10783231"/>
              <a:gd name="connsiteY4" fmla="*/ 5418000 h 5418000"/>
              <a:gd name="connsiteX5" fmla="*/ 0 w 10783231"/>
              <a:gd name="connsiteY5" fmla="*/ 0 h 5418000"/>
              <a:gd name="connsiteX6" fmla="*/ 97696 w 10783231"/>
              <a:gd name="connsiteY6" fmla="*/ 0 h 5418000"/>
              <a:gd name="connsiteX7" fmla="*/ 97696 w 10783231"/>
              <a:gd name="connsiteY7" fmla="*/ 157824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 name="connsiteX5" fmla="*/ 97696 w 10783231"/>
              <a:gd name="connsiteY5" fmla="*/ 0 h 5418000"/>
              <a:gd name="connsiteX6" fmla="*/ 97696 w 10783231"/>
              <a:gd name="connsiteY6" fmla="*/ 157824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 name="connsiteX5" fmla="*/ 97696 w 10783231"/>
              <a:gd name="connsiteY5" fmla="*/ 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3231" h="5418000">
                <a:moveTo>
                  <a:pt x="3148264" y="0"/>
                </a:moveTo>
                <a:lnTo>
                  <a:pt x="10783231" y="0"/>
                </a:lnTo>
                <a:lnTo>
                  <a:pt x="10783231" y="5418000"/>
                </a:lnTo>
                <a:lnTo>
                  <a:pt x="0" y="5418000"/>
                </a:lnTo>
                <a:lnTo>
                  <a:pt x="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5211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with Image and Author Nam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99A351EC-2A75-45E3-AAA9-061FE77125E4}"/>
              </a:ext>
            </a:extLst>
          </p:cNvPr>
          <p:cNvSpPr>
            <a:spLocks noGrp="1"/>
          </p:cNvSpPr>
          <p:nvPr>
            <p:ph type="pic" sz="quarter" idx="12" hasCustomPrompt="1"/>
          </p:nvPr>
        </p:nvSpPr>
        <p:spPr>
          <a:xfrm>
            <a:off x="720000" y="720000"/>
            <a:ext cx="10753200" cy="5382000"/>
          </a:xfrm>
          <a:custGeom>
            <a:avLst/>
            <a:gdLst>
              <a:gd name="connsiteX0" fmla="*/ 7752000 w 10753200"/>
              <a:gd name="connsiteY0" fmla="*/ 0 h 5382000"/>
              <a:gd name="connsiteX1" fmla="*/ 10753200 w 10753200"/>
              <a:gd name="connsiteY1" fmla="*/ 0 h 5382000"/>
              <a:gd name="connsiteX2" fmla="*/ 10753200 w 10753200"/>
              <a:gd name="connsiteY2" fmla="*/ 5382000 h 5382000"/>
              <a:gd name="connsiteX3" fmla="*/ 7752000 w 10753200"/>
              <a:gd name="connsiteY3" fmla="*/ 5382000 h 5382000"/>
              <a:gd name="connsiteX4" fmla="*/ 0 w 10753200"/>
              <a:gd name="connsiteY4" fmla="*/ 0 h 5382000"/>
              <a:gd name="connsiteX5" fmla="*/ 3000000 w 10753200"/>
              <a:gd name="connsiteY5" fmla="*/ 0 h 5382000"/>
              <a:gd name="connsiteX6" fmla="*/ 3000000 w 10753200"/>
              <a:gd name="connsiteY6" fmla="*/ 5382000 h 5382000"/>
              <a:gd name="connsiteX7" fmla="*/ 0 w 10753200"/>
              <a:gd name="connsiteY7" fmla="*/ 538200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200" h="5382000">
                <a:moveTo>
                  <a:pt x="7752000" y="0"/>
                </a:moveTo>
                <a:lnTo>
                  <a:pt x="10753200" y="0"/>
                </a:lnTo>
                <a:lnTo>
                  <a:pt x="10753200" y="5382000"/>
                </a:lnTo>
                <a:lnTo>
                  <a:pt x="7752000" y="5382000"/>
                </a:lnTo>
                <a:close/>
                <a:moveTo>
                  <a:pt x="0" y="0"/>
                </a:moveTo>
                <a:lnTo>
                  <a:pt x="3000000" y="0"/>
                </a:lnTo>
                <a:lnTo>
                  <a:pt x="3000000" y="5382000"/>
                </a:lnTo>
                <a:lnTo>
                  <a:pt x="0" y="5382000"/>
                </a:lnTo>
                <a:close/>
              </a:path>
            </a:pathLst>
          </a:custGeom>
        </p:spPr>
        <p:txBody>
          <a:bodyPr wrap="square" lIns="360000" anchor="ctr">
            <a:noAutofit/>
          </a:bodyPr>
          <a:lstStyle>
            <a:lvl1pPr marL="0" indent="0" algn="l">
              <a:buNone/>
              <a:defRPr sz="1800" i="1"/>
            </a:lvl1pPr>
          </a:lstStyle>
          <a:p>
            <a:r>
              <a:rPr lang="en-US" dirty="0"/>
              <a:t>Insert Your Picture Here</a:t>
            </a:r>
          </a:p>
        </p:txBody>
      </p:sp>
      <p:sp>
        <p:nvSpPr>
          <p:cNvPr id="12" name="Rectangle 11">
            <a:extLst>
              <a:ext uri="{FF2B5EF4-FFF2-40B4-BE49-F238E27FC236}">
                <a16:creationId xmlns:a16="http://schemas.microsoft.com/office/drawing/2014/main" id="{623677EC-F535-460C-B8F2-2DE379673467}"/>
              </a:ext>
            </a:extLst>
          </p:cNvPr>
          <p:cNvSpPr/>
          <p:nvPr/>
        </p:nvSpPr>
        <p:spPr>
          <a:xfrm>
            <a:off x="3720000" y="359999"/>
            <a:ext cx="4752000"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3C0D9D9-BD9E-4496-B006-48F8564772EA}"/>
              </a:ext>
            </a:extLst>
          </p:cNvPr>
          <p:cNvSpPr/>
          <p:nvPr/>
        </p:nvSpPr>
        <p:spPr>
          <a:xfrm>
            <a:off x="4080000" y="711624"/>
            <a:ext cx="4032000"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7B97580-930D-4D78-B1CF-B3362065422C}"/>
              </a:ext>
            </a:extLst>
          </p:cNvPr>
          <p:cNvSpPr/>
          <p:nvPr/>
        </p:nvSpPr>
        <p:spPr>
          <a:xfrm flipH="1">
            <a:off x="11475311" y="360000"/>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9B2250-3DBA-4931-BA35-E001AF48DACB}"/>
              </a:ext>
            </a:extLst>
          </p:cNvPr>
          <p:cNvSpPr/>
          <p:nvPr/>
        </p:nvSpPr>
        <p:spPr>
          <a:xfrm>
            <a:off x="5735688" y="5778000"/>
            <a:ext cx="720624"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4512000" y="924339"/>
            <a:ext cx="3168000" cy="3505580"/>
          </a:xfrm>
        </p:spPr>
        <p:txBody>
          <a:bodyPr lIns="0" tIns="0" rIns="0" bIns="0" anchor="b">
            <a:normAutofit/>
          </a:bodyPr>
          <a:lstStyle>
            <a:lvl1pPr algn="ctr">
              <a:lnSpc>
                <a:spcPct val="80000"/>
              </a:lnSpc>
              <a:defRPr sz="4000" i="0">
                <a:solidFill>
                  <a:schemeClr val="bg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4512000" y="5166704"/>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358713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29B8-590B-4709-B45D-CCE1274F1218}"/>
              </a:ext>
            </a:extLst>
          </p:cNvPr>
          <p:cNvSpPr>
            <a:spLocks noGrp="1"/>
          </p:cNvSpPr>
          <p:nvPr>
            <p:ph type="title"/>
          </p:nvPr>
        </p:nvSpPr>
        <p:spPr>
          <a:xfrm>
            <a:off x="831850" y="985838"/>
            <a:ext cx="10515600" cy="2852737"/>
          </a:xfrm>
        </p:spPr>
        <p:txBody>
          <a:bodyPr anchor="b"/>
          <a:lstStyle>
            <a:lvl1pPr>
              <a:defRPr sz="600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CF7C8399-AFEE-4A79-9D20-853B44756384}"/>
              </a:ext>
            </a:extLst>
          </p:cNvPr>
          <p:cNvSpPr>
            <a:spLocks noGrp="1"/>
          </p:cNvSpPr>
          <p:nvPr>
            <p:ph type="body" idx="1"/>
          </p:nvPr>
        </p:nvSpPr>
        <p:spPr>
          <a:xfrm>
            <a:off x="831850" y="40052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Footer Placeholder 6">
            <a:extLst>
              <a:ext uri="{FF2B5EF4-FFF2-40B4-BE49-F238E27FC236}">
                <a16:creationId xmlns:a16="http://schemas.microsoft.com/office/drawing/2014/main" id="{29960140-2A2E-4503-8278-0345FDE3198B}"/>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C5D2181E-D15A-4350-A32F-D47DCEDEF432}"/>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9" name="Rectangle 8">
            <a:extLst>
              <a:ext uri="{FF2B5EF4-FFF2-40B4-BE49-F238E27FC236}">
                <a16:creationId xmlns:a16="http://schemas.microsoft.com/office/drawing/2014/main" id="{637DDFAA-3A73-4B3E-B81D-B1D2C1818390}"/>
              </a:ext>
            </a:extLst>
          </p:cNvPr>
          <p:cNvSpPr/>
          <p:nvPr userDrawn="1"/>
        </p:nvSpPr>
        <p:spPr>
          <a:xfrm>
            <a:off x="5735687" y="5778000"/>
            <a:ext cx="720625" cy="108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09C2B09-A978-456B-A8F2-C766DA7A81D8}"/>
              </a:ext>
            </a:extLst>
          </p:cNvPr>
          <p:cNvSpPr/>
          <p:nvPr userDrawn="1"/>
        </p:nvSpPr>
        <p:spPr>
          <a:xfrm>
            <a:off x="5735688" y="0"/>
            <a:ext cx="720624"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828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7E81-20CC-4C8C-BB1D-A38B4DAD5AE1}"/>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EE07CDCC-7A8F-411F-AD9C-3B24B05832F9}"/>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E3533D20-35D1-490A-BD78-47D062FBEC60}"/>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a:extLst>
              <a:ext uri="{FF2B5EF4-FFF2-40B4-BE49-F238E27FC236}">
                <a16:creationId xmlns:a16="http://schemas.microsoft.com/office/drawing/2014/main" id="{416B6B5F-82CD-40A1-8FD6-717BF4D105F2}"/>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42A430C2-A8FB-4210-A7D3-AB7A97B87D48}"/>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304987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0D959E-3051-49C8-AC81-F2B64A84FFA5}"/>
              </a:ext>
            </a:extLst>
          </p:cNvPr>
          <p:cNvSpPr>
            <a:spLocks noGrp="1"/>
          </p:cNvSpPr>
          <p:nvPr>
            <p:ph type="body" idx="1"/>
          </p:nvPr>
        </p:nvSpPr>
        <p:spPr>
          <a:xfrm>
            <a:off x="839788" y="1737873"/>
            <a:ext cx="5157787" cy="767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EE9537F1-D747-4E81-81B9-B5716EA59D1C}"/>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2C944379-270F-4361-94CB-AD13F914E9ED}"/>
              </a:ext>
            </a:extLst>
          </p:cNvPr>
          <p:cNvSpPr>
            <a:spLocks noGrp="1"/>
          </p:cNvSpPr>
          <p:nvPr>
            <p:ph type="body" sz="quarter" idx="3"/>
          </p:nvPr>
        </p:nvSpPr>
        <p:spPr>
          <a:xfrm>
            <a:off x="6172200" y="1737873"/>
            <a:ext cx="5183188" cy="767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DD0ECA14-4888-4C66-A15F-6B781D074159}"/>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a:extLst>
              <a:ext uri="{FF2B5EF4-FFF2-40B4-BE49-F238E27FC236}">
                <a16:creationId xmlns:a16="http://schemas.microsoft.com/office/drawing/2014/main" id="{90623264-E0F5-4AB3-B974-14E2E3B66D0F}"/>
              </a:ext>
            </a:extLst>
          </p:cNvPr>
          <p:cNvSpPr>
            <a:spLocks noGrp="1"/>
          </p:cNvSpPr>
          <p:nvPr>
            <p:ph type="ftr" sz="quarter" idx="10"/>
          </p:nvPr>
        </p:nvSpPr>
        <p:spPr/>
        <p:txBody>
          <a:bodyPr/>
          <a:lstStyle/>
          <a:p>
            <a:endParaRPr lang="en-US" dirty="0"/>
          </a:p>
        </p:txBody>
      </p:sp>
      <p:sp>
        <p:nvSpPr>
          <p:cNvPr id="11" name="Slide Number Placeholder 10">
            <a:extLst>
              <a:ext uri="{FF2B5EF4-FFF2-40B4-BE49-F238E27FC236}">
                <a16:creationId xmlns:a16="http://schemas.microsoft.com/office/drawing/2014/main" id="{70C66A2F-89F8-40C6-8391-D53AEF0DF72D}"/>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2" name="Title 11">
            <a:extLst>
              <a:ext uri="{FF2B5EF4-FFF2-40B4-BE49-F238E27FC236}">
                <a16:creationId xmlns:a16="http://schemas.microsoft.com/office/drawing/2014/main" id="{71072358-6CE0-4D6C-9CE9-35BFA6D1C835}"/>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263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D45207B-6715-4F5E-9B3F-D1BC499956ED}"/>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B780D37-79E5-4C07-986A-D7B39C10D316}"/>
              </a:ext>
            </a:extLst>
          </p:cNvPr>
          <p:cNvSpPr>
            <a:spLocks noGrp="1"/>
          </p:cNvSpPr>
          <p:nvPr>
            <p:ph type="title"/>
          </p:nvPr>
        </p:nvSpPr>
        <p:spPr>
          <a:xfrm>
            <a:off x="838200" y="894522"/>
            <a:ext cx="10515600" cy="79616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D70D4B9F-5853-4E4D-875D-99C8E8CA4110}"/>
              </a:ext>
            </a:extLst>
          </p:cNvPr>
          <p:cNvSpPr>
            <a:spLocks noGrp="1"/>
          </p:cNvSpPr>
          <p:nvPr>
            <p:ph type="body" idx="1"/>
          </p:nvPr>
        </p:nvSpPr>
        <p:spPr>
          <a:xfrm>
            <a:off x="838200" y="1825625"/>
            <a:ext cx="10515600" cy="413785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id="{AA382154-E8DC-43D0-914D-21ADE1267E35}"/>
              </a:ext>
            </a:extLst>
          </p:cNvPr>
          <p:cNvSpPr>
            <a:spLocks noGrp="1"/>
          </p:cNvSpPr>
          <p:nvPr>
            <p:ph type="ftr" sz="quarter" idx="3"/>
          </p:nvPr>
        </p:nvSpPr>
        <p:spPr>
          <a:xfrm>
            <a:off x="390378" y="6236849"/>
            <a:ext cx="4114800" cy="150101"/>
          </a:xfrm>
          <a:prstGeom prst="rect">
            <a:avLst/>
          </a:prstGeom>
        </p:spPr>
        <p:txBody>
          <a:bodyPr vert="horz" lIns="91440" tIns="45720" rIns="91440" bIns="45720" rtlCol="0" anchor="ctr"/>
          <a:lstStyle>
            <a:lvl1pPr algn="l">
              <a:defRPr sz="1200" i="1">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1FB5EC2-DEC6-4324-B094-081B721F8C3E}"/>
              </a:ext>
            </a:extLst>
          </p:cNvPr>
          <p:cNvSpPr>
            <a:spLocks noGrp="1"/>
          </p:cNvSpPr>
          <p:nvPr>
            <p:ph type="sldNum" sz="quarter" idx="4"/>
          </p:nvPr>
        </p:nvSpPr>
        <p:spPr>
          <a:xfrm>
            <a:off x="8968408" y="6236849"/>
            <a:ext cx="2743200" cy="150101"/>
          </a:xfrm>
          <a:prstGeom prst="rect">
            <a:avLst/>
          </a:prstGeom>
        </p:spPr>
        <p:txBody>
          <a:bodyPr vert="horz" lIns="91440" tIns="45720" rIns="91440" bIns="45720" rtlCol="0" anchor="ctr"/>
          <a:lstStyle>
            <a:lvl1pPr algn="r">
              <a:defRPr sz="1200">
                <a:solidFill>
                  <a:schemeClr val="tx1">
                    <a:tint val="75000"/>
                  </a:schemeClr>
                </a:solidFill>
              </a:defRPr>
            </a:lvl1p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85B6CB50-3B36-4CE9-A038-847D2A6D1A5E}"/>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10853438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63" r:id="rId5"/>
    <p:sldLayoutId id="2147483664" r:id="rId6"/>
    <p:sldLayoutId id="2147483651" r:id="rId7"/>
    <p:sldLayoutId id="2147483652" r:id="rId8"/>
    <p:sldLayoutId id="2147483653" r:id="rId9"/>
    <p:sldLayoutId id="2147483654" r:id="rId10"/>
    <p:sldLayoutId id="2147483661" r:id="rId11"/>
    <p:sldLayoutId id="2147483665" r:id="rId12"/>
    <p:sldLayoutId id="2147483666" r:id="rId13"/>
    <p:sldLayoutId id="2147483668" r:id="rId14"/>
    <p:sldLayoutId id="2147483655" r:id="rId15"/>
    <p:sldLayoutId id="2147483667" r:id="rId16"/>
    <p:sldLayoutId id="2147483656" r:id="rId17"/>
  </p:sldLayoutIdLst>
  <p:hf hdr="0" ftr="0" dt="0"/>
  <p:txStyles>
    <p:titleStyle>
      <a:lvl1pPr algn="ctr" defTabSz="914400" rtl="0" eaLnBrk="1" latinLnBrk="0" hangingPunct="1">
        <a:lnSpc>
          <a:spcPct val="90000"/>
        </a:lnSpc>
        <a:spcBef>
          <a:spcPct val="0"/>
        </a:spcBef>
        <a:buNone/>
        <a:defRPr sz="4400" i="0" kern="1200" spc="-15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Garamond" panose="02020404030301010803" pitchFamily="18"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8.pn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7D730A-05C3-4824-99A7-4911AE0DFCDD}"/>
              </a:ext>
            </a:extLst>
          </p:cNvPr>
          <p:cNvSpPr>
            <a:spLocks noGrp="1"/>
          </p:cNvSpPr>
          <p:nvPr>
            <p:ph type="ctrTitle"/>
          </p:nvPr>
        </p:nvSpPr>
        <p:spPr>
          <a:xfrm>
            <a:off x="7871790" y="1088571"/>
            <a:ext cx="3168000" cy="2222298"/>
          </a:xfrm>
        </p:spPr>
        <p:txBody>
          <a:bodyPr>
            <a:normAutofit fontScale="90000"/>
          </a:bodyPr>
          <a:lstStyle/>
          <a:p>
            <a:pPr algn="r"/>
            <a:r>
              <a:rPr lang="en-US" dirty="0" smtClean="0"/>
              <a:t>An Overview of Animal Models Related to Psychosis</a:t>
            </a:r>
            <a:endParaRPr lang="en-US" dirty="0"/>
          </a:p>
        </p:txBody>
      </p:sp>
      <p:sp>
        <p:nvSpPr>
          <p:cNvPr id="5" name="Subtitle 4">
            <a:extLst>
              <a:ext uri="{FF2B5EF4-FFF2-40B4-BE49-F238E27FC236}">
                <a16:creationId xmlns:a16="http://schemas.microsoft.com/office/drawing/2014/main" id="{D6AC3F12-360E-4CF2-98CE-B7BC1F2858CA}"/>
              </a:ext>
            </a:extLst>
          </p:cNvPr>
          <p:cNvSpPr>
            <a:spLocks noGrp="1"/>
          </p:cNvSpPr>
          <p:nvPr>
            <p:ph type="subTitle" idx="1"/>
          </p:nvPr>
        </p:nvSpPr>
        <p:spPr>
          <a:xfrm>
            <a:off x="7871790" y="3614057"/>
            <a:ext cx="3168000" cy="2319604"/>
          </a:xfrm>
        </p:spPr>
        <p:txBody>
          <a:bodyPr/>
          <a:lstStyle/>
          <a:p>
            <a:pPr algn="r"/>
            <a:r>
              <a:rPr lang="en-US" dirty="0" smtClean="0"/>
              <a:t>Muhammad Faseeh Haider</a:t>
            </a:r>
            <a:endParaRPr lang="en-US" dirty="0"/>
          </a:p>
          <a:p>
            <a:pPr algn="r"/>
            <a:r>
              <a:rPr lang="en-US" dirty="0" smtClean="0"/>
              <a:t>Roll# PPMS0E008</a:t>
            </a:r>
          </a:p>
          <a:p>
            <a:pPr algn="r"/>
            <a:endParaRPr lang="en-US" dirty="0"/>
          </a:p>
          <a:p>
            <a:pPr algn="r"/>
            <a:r>
              <a:rPr lang="en-US" dirty="0" smtClean="0"/>
              <a:t>Adv. Applied Pharmacology</a:t>
            </a:r>
          </a:p>
          <a:p>
            <a:pPr algn="r"/>
            <a:r>
              <a:rPr lang="en-US" dirty="0" smtClean="0"/>
              <a:t>Dr. Abdul Malik</a:t>
            </a:r>
            <a:endParaRPr lang="en-US" dirty="0"/>
          </a:p>
        </p:txBody>
      </p:sp>
      <p:pic>
        <p:nvPicPr>
          <p:cNvPr id="12" name="Picture Placeholder 11">
            <a:extLst>
              <a:ext uri="{FF2B5EF4-FFF2-40B4-BE49-F238E27FC236}">
                <a16:creationId xmlns:a16="http://schemas.microsoft.com/office/drawing/2014/main" id="{4E1D3972-2DD0-4391-858D-59E2607DB480}"/>
              </a:ext>
            </a:extLst>
          </p:cNvPr>
          <p:cNvPicPr>
            <a:picLocks noGrp="1"/>
          </p:cNvPicPr>
          <p:nvPr>
            <p:ph type="pic" sz="quarter" idx="12"/>
          </p:nvPr>
        </p:nvPicPr>
        <p:blipFill rotWithShape="1">
          <a:blip r:embed="rId3">
            <a:extLst>
              <a:ext uri="{28A0092B-C50C-407E-A947-70E740481C1C}">
                <a14:useLocalDpi xmlns:a14="http://schemas.microsoft.com/office/drawing/2010/main" val="0"/>
              </a:ext>
            </a:extLst>
          </a:blip>
          <a:srcRect l="7534" r="5188"/>
          <a:stretch/>
        </p:blipFill>
        <p:spPr>
          <a:xfrm>
            <a:off x="725713" y="714831"/>
            <a:ext cx="6821424" cy="5385816"/>
          </a:xfrm>
        </p:spPr>
      </p:pic>
      <p:sp>
        <p:nvSpPr>
          <p:cNvPr id="2" name="Slide Number Placeholder 1"/>
          <p:cNvSpPr>
            <a:spLocks noGrp="1"/>
          </p:cNvSpPr>
          <p:nvPr>
            <p:ph type="sldNum" sz="quarter" idx="11"/>
          </p:nvPr>
        </p:nvSpPr>
        <p:spPr/>
        <p:txBody>
          <a:bodyPr/>
          <a:lstStyle/>
          <a:p>
            <a:fld id="{BA282B3E-4E3B-4D3F-AC29-B6E963F9C7A1}" type="slidenum">
              <a:rPr lang="en-US" smtClean="0"/>
              <a:t>1</a:t>
            </a:fld>
            <a:endParaRPr lang="en-US" dirty="0"/>
          </a:p>
        </p:txBody>
      </p:sp>
    </p:spTree>
    <p:extLst>
      <p:ext uri="{BB962C8B-B14F-4D97-AF65-F5344CB8AC3E}">
        <p14:creationId xmlns:p14="http://schemas.microsoft.com/office/powerpoint/2010/main" val="2537158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Symptoms</a:t>
            </a:r>
          </a:p>
        </p:txBody>
      </p:sp>
      <p:sp>
        <p:nvSpPr>
          <p:cNvPr id="3" name="Content Placeholder 2"/>
          <p:cNvSpPr>
            <a:spLocks noGrp="1"/>
          </p:cNvSpPr>
          <p:nvPr>
            <p:ph idx="1"/>
          </p:nvPr>
        </p:nvSpPr>
        <p:spPr/>
        <p:txBody>
          <a:bodyPr>
            <a:noAutofit/>
          </a:bodyPr>
          <a:lstStyle/>
          <a:p>
            <a:pPr algn="just"/>
            <a:r>
              <a:rPr lang="en-US" sz="1850" dirty="0"/>
              <a:t>Negative symptoms account for a substantial portion of the morbidity associated with </a:t>
            </a:r>
            <a:r>
              <a:rPr lang="en-US" sz="1850" dirty="0" smtClean="0"/>
              <a:t>schizophrenia, </a:t>
            </a:r>
            <a:r>
              <a:rPr lang="en-US" sz="1850" dirty="0"/>
              <a:t>but are less prominent in other psychotic disorders. </a:t>
            </a:r>
            <a:endParaRPr lang="en-US" sz="1850" dirty="0" smtClean="0"/>
          </a:p>
          <a:p>
            <a:pPr algn="just"/>
            <a:r>
              <a:rPr lang="en-US" sz="1850" dirty="0" smtClean="0"/>
              <a:t>Two </a:t>
            </a:r>
            <a:r>
              <a:rPr lang="en-US" sz="1850" dirty="0"/>
              <a:t>negative symptoms are particularly prominent in </a:t>
            </a:r>
            <a:r>
              <a:rPr lang="en-US" sz="1850" dirty="0"/>
              <a:t>p</a:t>
            </a:r>
            <a:r>
              <a:rPr lang="en-US" sz="1850" dirty="0" smtClean="0"/>
              <a:t>sychosis</a:t>
            </a:r>
            <a:r>
              <a:rPr lang="en-US" sz="1850" dirty="0" smtClean="0"/>
              <a:t>: </a:t>
            </a:r>
            <a:r>
              <a:rPr lang="en-US" sz="1850" b="1" dirty="0"/>
              <a:t>diminished emotional expression and </a:t>
            </a:r>
            <a:r>
              <a:rPr lang="en-US" sz="1850" b="1" dirty="0" err="1"/>
              <a:t>avolition</a:t>
            </a:r>
            <a:r>
              <a:rPr lang="en-US" sz="1850" dirty="0"/>
              <a:t>. </a:t>
            </a:r>
            <a:endParaRPr lang="en-US" sz="1850" dirty="0" smtClean="0"/>
          </a:p>
          <a:p>
            <a:pPr algn="just"/>
            <a:r>
              <a:rPr lang="en-US" sz="1850" dirty="0" smtClean="0"/>
              <a:t>Diminished </a:t>
            </a:r>
            <a:r>
              <a:rPr lang="en-US" sz="1850" dirty="0"/>
              <a:t>emotional expression includes reductions in the expression of emotions in the face, eye contact, intonation of speech (</a:t>
            </a:r>
            <a:r>
              <a:rPr lang="en-US" sz="1850" b="1" dirty="0"/>
              <a:t>prosody</a:t>
            </a:r>
            <a:r>
              <a:rPr lang="en-US" sz="1850" dirty="0"/>
              <a:t>), and movements of the hand, head, and face that normally give an emotional emphasis in speech. </a:t>
            </a:r>
            <a:endParaRPr lang="en-US" sz="1850" dirty="0" smtClean="0"/>
          </a:p>
          <a:p>
            <a:pPr algn="just"/>
            <a:r>
              <a:rPr lang="en-US" sz="1850" b="1" dirty="0" err="1" smtClean="0"/>
              <a:t>Avolition</a:t>
            </a:r>
            <a:r>
              <a:rPr lang="en-US" sz="1850" dirty="0" smtClean="0"/>
              <a:t> </a:t>
            </a:r>
            <a:r>
              <a:rPr lang="en-US" sz="1850" dirty="0"/>
              <a:t>is a decrease in motivated self-initiated purposeful activities. The individual may sit for long periods of time and show little interest in participating in work or social activities. </a:t>
            </a:r>
            <a:endParaRPr lang="en-US" sz="1850" dirty="0" smtClean="0"/>
          </a:p>
          <a:p>
            <a:pPr algn="just"/>
            <a:r>
              <a:rPr lang="en-US" sz="1850" dirty="0" smtClean="0"/>
              <a:t>Other </a:t>
            </a:r>
            <a:r>
              <a:rPr lang="en-US" sz="1850" dirty="0"/>
              <a:t>negative symptoms include </a:t>
            </a:r>
            <a:r>
              <a:rPr lang="en-US" sz="1850" dirty="0" err="1"/>
              <a:t>alogia</a:t>
            </a:r>
            <a:r>
              <a:rPr lang="en-US" sz="1850" dirty="0"/>
              <a:t>, anhedonia, and </a:t>
            </a:r>
            <a:r>
              <a:rPr lang="en-US" sz="1850" dirty="0" err="1"/>
              <a:t>asociality</a:t>
            </a:r>
            <a:r>
              <a:rPr lang="en-US" sz="1850" dirty="0"/>
              <a:t>. </a:t>
            </a:r>
            <a:endParaRPr lang="en-US" sz="1850" dirty="0" smtClean="0"/>
          </a:p>
          <a:p>
            <a:pPr lvl="1" algn="just"/>
            <a:r>
              <a:rPr lang="en-US" sz="1800" b="1" dirty="0" err="1" smtClean="0"/>
              <a:t>Alogia</a:t>
            </a:r>
            <a:r>
              <a:rPr lang="en-US" sz="1800" dirty="0" smtClean="0"/>
              <a:t> </a:t>
            </a:r>
            <a:r>
              <a:rPr lang="en-US" sz="1800" dirty="0"/>
              <a:t>is manifested by diminished speech output</a:t>
            </a:r>
            <a:r>
              <a:rPr lang="en-US" sz="1800" dirty="0" smtClean="0"/>
              <a:t>. </a:t>
            </a:r>
            <a:endParaRPr lang="en-US" sz="1800" dirty="0"/>
          </a:p>
          <a:p>
            <a:pPr lvl="1" algn="just"/>
            <a:r>
              <a:rPr lang="en-US" sz="1800" b="1" dirty="0" smtClean="0"/>
              <a:t>Anhedonia</a:t>
            </a:r>
            <a:r>
              <a:rPr lang="en-US" sz="1800" dirty="0" smtClean="0"/>
              <a:t> </a:t>
            </a:r>
            <a:r>
              <a:rPr lang="en-US" sz="1800" dirty="0"/>
              <a:t>is the decreased ability to experience </a:t>
            </a:r>
            <a:r>
              <a:rPr lang="en-US" sz="1800" dirty="0" smtClean="0"/>
              <a:t>pleasure. </a:t>
            </a:r>
          </a:p>
          <a:p>
            <a:pPr lvl="1" algn="just"/>
            <a:r>
              <a:rPr lang="en-US" sz="1800" b="1" dirty="0" err="1" smtClean="0"/>
              <a:t>Asociality</a:t>
            </a:r>
            <a:r>
              <a:rPr lang="en-US" sz="1800" dirty="0" smtClean="0"/>
              <a:t> </a:t>
            </a:r>
            <a:r>
              <a:rPr lang="en-US" sz="1800" dirty="0"/>
              <a:t>refers to the apparent lack of interest in social </a:t>
            </a:r>
            <a:r>
              <a:rPr lang="en-US" sz="1800" dirty="0" smtClean="0"/>
              <a:t>interactions.</a:t>
            </a:r>
            <a:endParaRPr lang="en-US" sz="1800" dirty="0"/>
          </a:p>
        </p:txBody>
      </p:sp>
      <p:sp>
        <p:nvSpPr>
          <p:cNvPr id="4" name="Slide Number Placeholder 3"/>
          <p:cNvSpPr>
            <a:spLocks noGrp="1"/>
          </p:cNvSpPr>
          <p:nvPr>
            <p:ph type="sldNum" sz="quarter" idx="11"/>
          </p:nvPr>
        </p:nvSpPr>
        <p:spPr/>
        <p:txBody>
          <a:bodyPr/>
          <a:lstStyle/>
          <a:p>
            <a:fld id="{BA282B3E-4E3B-4D3F-AC29-B6E963F9C7A1}" type="slidenum">
              <a:rPr lang="en-US" smtClean="0"/>
              <a:t>10</a:t>
            </a:fld>
            <a:endParaRPr lang="en-US" dirty="0"/>
          </a:p>
        </p:txBody>
      </p:sp>
      <p:sp>
        <p:nvSpPr>
          <p:cNvPr id="5" name="Rectangle 4"/>
          <p:cNvSpPr/>
          <p:nvPr/>
        </p:nvSpPr>
        <p:spPr>
          <a:xfrm>
            <a:off x="7398808" y="6065244"/>
            <a:ext cx="3954992" cy="369332"/>
          </a:xfrm>
          <a:prstGeom prst="rect">
            <a:avLst/>
          </a:prstGeom>
        </p:spPr>
        <p:txBody>
          <a:bodyPr wrap="none">
            <a:spAutoFit/>
          </a:bodyPr>
          <a:lstStyle/>
          <a:p>
            <a:pPr algn="r">
              <a:buClr>
                <a:schemeClr val="tx1">
                  <a:lumMod val="50000"/>
                  <a:lumOff val="50000"/>
                </a:schemeClr>
              </a:buClr>
            </a:pPr>
            <a:r>
              <a:rPr lang="en-US" dirty="0">
                <a:latin typeface="Times New Roman" panose="02020603050405020304" pitchFamily="18" charset="0"/>
                <a:cs typeface="Times New Roman" panose="02020603050405020304" pitchFamily="18" charset="0"/>
              </a:rPr>
              <a:t>(American </a:t>
            </a:r>
            <a:r>
              <a:rPr lang="en-US" dirty="0" err="1">
                <a:latin typeface="Times New Roman" panose="02020603050405020304" pitchFamily="18" charset="0"/>
                <a:cs typeface="Times New Roman" panose="02020603050405020304" pitchFamily="18" charset="0"/>
              </a:rPr>
              <a:t>Pychiatric</a:t>
            </a:r>
            <a:r>
              <a:rPr lang="en-US" dirty="0">
                <a:latin typeface="Times New Roman" panose="02020603050405020304" pitchFamily="18" charset="0"/>
                <a:cs typeface="Times New Roman" panose="02020603050405020304" pitchFamily="18" charset="0"/>
              </a:rPr>
              <a:t> Association, 2013)</a:t>
            </a:r>
            <a:endParaRPr lang="en-US" dirty="0"/>
          </a:p>
        </p:txBody>
      </p:sp>
    </p:spTree>
    <p:extLst>
      <p:ext uri="{BB962C8B-B14F-4D97-AF65-F5344CB8AC3E}">
        <p14:creationId xmlns:p14="http://schemas.microsoft.com/office/powerpoint/2010/main" val="2917860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of Psychosis</a:t>
            </a:r>
            <a:endParaRPr lang="en-US" dirty="0"/>
          </a:p>
        </p:txBody>
      </p:sp>
      <p:sp>
        <p:nvSpPr>
          <p:cNvPr id="3" name="Content Placeholder 2"/>
          <p:cNvSpPr>
            <a:spLocks noGrp="1"/>
          </p:cNvSpPr>
          <p:nvPr>
            <p:ph idx="1"/>
          </p:nvPr>
        </p:nvSpPr>
        <p:spPr/>
        <p:txBody>
          <a:bodyPr>
            <a:normAutofit/>
          </a:bodyPr>
          <a:lstStyle/>
          <a:p>
            <a:pPr algn="just"/>
            <a:r>
              <a:rPr lang="en-US" sz="2000" dirty="0"/>
              <a:t>Psychosis </a:t>
            </a:r>
            <a:r>
              <a:rPr lang="en-US" sz="2000" dirty="0" smtClean="0"/>
              <a:t>involves </a:t>
            </a:r>
            <a:r>
              <a:rPr lang="en-US" sz="2000" dirty="0"/>
              <a:t>multiple psychiatric disorders with heterogeneous clinical presentations. </a:t>
            </a:r>
            <a:endParaRPr lang="en-US" sz="2000" dirty="0" smtClean="0"/>
          </a:p>
          <a:p>
            <a:pPr algn="just"/>
            <a:r>
              <a:rPr lang="en-US" sz="2000" dirty="0" smtClean="0"/>
              <a:t>The </a:t>
            </a:r>
            <a:r>
              <a:rPr lang="en-US" sz="2000" dirty="0"/>
              <a:t>spectrum of these disorders described by the World Health Organization in The ICD-10 Classification of Mental and Behavioural Disorders are </a:t>
            </a:r>
            <a:endParaRPr lang="en-US" sz="2000" dirty="0" smtClean="0"/>
          </a:p>
          <a:p>
            <a:pPr lvl="1" algn="just"/>
            <a:r>
              <a:rPr lang="en-US" sz="2000" dirty="0" smtClean="0"/>
              <a:t>Schizophrenia</a:t>
            </a:r>
          </a:p>
          <a:p>
            <a:pPr lvl="1" algn="just"/>
            <a:r>
              <a:rPr lang="en-US" sz="2000" dirty="0" smtClean="0"/>
              <a:t>Schizotypal disorder</a:t>
            </a:r>
          </a:p>
          <a:p>
            <a:pPr lvl="1" algn="just"/>
            <a:r>
              <a:rPr lang="en-US" sz="2000" dirty="0" smtClean="0"/>
              <a:t>Persistent delusional disorder </a:t>
            </a:r>
          </a:p>
          <a:p>
            <a:pPr lvl="1" algn="just"/>
            <a:r>
              <a:rPr lang="en-US" sz="2000" dirty="0" smtClean="0"/>
              <a:t>Acute and transient psychotic disorders</a:t>
            </a:r>
          </a:p>
          <a:p>
            <a:pPr lvl="1" algn="just"/>
            <a:r>
              <a:rPr lang="en-US" sz="2000" dirty="0" smtClean="0"/>
              <a:t>Induced delusional disorder</a:t>
            </a:r>
          </a:p>
          <a:p>
            <a:pPr lvl="1" algn="just"/>
            <a:r>
              <a:rPr lang="en-US" sz="2000" dirty="0" smtClean="0"/>
              <a:t>Schizoaffective disorders</a:t>
            </a:r>
          </a:p>
          <a:p>
            <a:pPr lvl="1" algn="just"/>
            <a:r>
              <a:rPr lang="en-US" sz="2000" dirty="0" smtClean="0"/>
              <a:t>As well as other nonorganic psychotic disorders</a:t>
            </a:r>
            <a:endParaRPr lang="en-US" sz="2000" dirty="0"/>
          </a:p>
        </p:txBody>
      </p:sp>
      <p:sp>
        <p:nvSpPr>
          <p:cNvPr id="4" name="Rectangle 3"/>
          <p:cNvSpPr/>
          <p:nvPr/>
        </p:nvSpPr>
        <p:spPr>
          <a:xfrm>
            <a:off x="7995060" y="5594146"/>
            <a:ext cx="3358740" cy="369332"/>
          </a:xfrm>
          <a:prstGeom prst="rect">
            <a:avLst/>
          </a:prstGeom>
        </p:spPr>
        <p:txBody>
          <a:bodyPr wrap="none">
            <a:spAutoFit/>
          </a:bodyPr>
          <a:lstStyle/>
          <a:p>
            <a:r>
              <a:rPr lang="en-US" dirty="0"/>
              <a:t>(World Health Organization, 1993).</a:t>
            </a:r>
          </a:p>
        </p:txBody>
      </p:sp>
      <p:sp>
        <p:nvSpPr>
          <p:cNvPr id="5" name="Slide Number Placeholder 4"/>
          <p:cNvSpPr>
            <a:spLocks noGrp="1"/>
          </p:cNvSpPr>
          <p:nvPr>
            <p:ph type="sldNum" sz="quarter" idx="11"/>
          </p:nvPr>
        </p:nvSpPr>
        <p:spPr/>
        <p:txBody>
          <a:bodyPr/>
          <a:lstStyle/>
          <a:p>
            <a:fld id="{BA282B3E-4E3B-4D3F-AC29-B6E963F9C7A1}" type="slidenum">
              <a:rPr lang="en-US" smtClean="0"/>
              <a:t>11</a:t>
            </a:fld>
            <a:endParaRPr lang="en-US" dirty="0"/>
          </a:p>
        </p:txBody>
      </p:sp>
    </p:spTree>
    <p:extLst>
      <p:ext uri="{BB962C8B-B14F-4D97-AF65-F5344CB8AC3E}">
        <p14:creationId xmlns:p14="http://schemas.microsoft.com/office/powerpoint/2010/main" val="1402921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Symptoms </a:t>
            </a:r>
            <a:r>
              <a:rPr lang="en-US" dirty="0"/>
              <a:t>of </a:t>
            </a:r>
            <a:r>
              <a:rPr lang="en-US" dirty="0" smtClean="0"/>
              <a:t>Psychosis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3050715"/>
              </p:ext>
            </p:extLst>
          </p:nvPr>
        </p:nvGraphicFramePr>
        <p:xfrm>
          <a:off x="838200" y="1825625"/>
          <a:ext cx="10515600" cy="4138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516914" y="6099175"/>
            <a:ext cx="4836886" cy="369332"/>
          </a:xfrm>
          <a:prstGeom prst="rect">
            <a:avLst/>
          </a:prstGeom>
        </p:spPr>
        <p:txBody>
          <a:bodyPr wrap="square">
            <a:spAutoFit/>
          </a:bodyPr>
          <a:lstStyle/>
          <a:p>
            <a:r>
              <a:rPr lang="en-US" dirty="0" smtClean="0"/>
              <a:t>(Edwards</a:t>
            </a:r>
            <a:r>
              <a:rPr lang="en-US" dirty="0"/>
              <a:t>, </a:t>
            </a:r>
            <a:r>
              <a:rPr lang="en-US" dirty="0" err="1"/>
              <a:t>Garety</a:t>
            </a:r>
            <a:r>
              <a:rPr lang="en-US" dirty="0"/>
              <a:t>, &amp; Hardy, </a:t>
            </a:r>
            <a:r>
              <a:rPr lang="en-US" dirty="0" smtClean="0"/>
              <a:t>2019; </a:t>
            </a:r>
            <a:r>
              <a:rPr lang="en-US" dirty="0"/>
              <a:t>Fénelon, </a:t>
            </a:r>
            <a:r>
              <a:rPr lang="en-US" dirty="0" smtClean="0"/>
              <a:t>2008) </a:t>
            </a:r>
            <a:endParaRPr lang="en-US" dirty="0"/>
          </a:p>
        </p:txBody>
      </p:sp>
      <p:sp>
        <p:nvSpPr>
          <p:cNvPr id="6" name="Slide Number Placeholder 5"/>
          <p:cNvSpPr>
            <a:spLocks noGrp="1"/>
          </p:cNvSpPr>
          <p:nvPr>
            <p:ph type="sldNum" sz="quarter" idx="11"/>
          </p:nvPr>
        </p:nvSpPr>
        <p:spPr/>
        <p:txBody>
          <a:bodyPr/>
          <a:lstStyle/>
          <a:p>
            <a:fld id="{BA282B3E-4E3B-4D3F-AC29-B6E963F9C7A1}" type="slidenum">
              <a:rPr lang="en-US" smtClean="0"/>
              <a:t>12</a:t>
            </a:fld>
            <a:endParaRPr lang="en-US" dirty="0"/>
          </a:p>
        </p:txBody>
      </p:sp>
    </p:spTree>
    <p:extLst>
      <p:ext uri="{BB962C8B-B14F-4D97-AF65-F5344CB8AC3E}">
        <p14:creationId xmlns:p14="http://schemas.microsoft.com/office/powerpoint/2010/main" val="1792781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713635551"/>
              </p:ext>
            </p:extLst>
          </p:nvPr>
        </p:nvGraphicFramePr>
        <p:xfrm>
          <a:off x="838200" y="1825626"/>
          <a:ext cx="10515600" cy="4206240"/>
        </p:xfrm>
        <a:graphic>
          <a:graphicData uri="http://schemas.openxmlformats.org/drawingml/2006/table">
            <a:tbl>
              <a:tblPr firstRow="1" bandRow="1">
                <a:tableStyleId>{EB344D84-9AFB-497E-A393-DC336BA19D2E}</a:tableStyleId>
              </a:tblPr>
              <a:tblGrid>
                <a:gridCol w="2861511">
                  <a:extLst>
                    <a:ext uri="{9D8B030D-6E8A-4147-A177-3AD203B41FA5}">
                      <a16:colId xmlns:a16="http://schemas.microsoft.com/office/drawing/2014/main" val="20000"/>
                    </a:ext>
                  </a:extLst>
                </a:gridCol>
                <a:gridCol w="7654089">
                  <a:extLst>
                    <a:ext uri="{9D8B030D-6E8A-4147-A177-3AD203B41FA5}">
                      <a16:colId xmlns:a16="http://schemas.microsoft.com/office/drawing/2014/main" val="20001"/>
                    </a:ext>
                  </a:extLst>
                </a:gridCol>
              </a:tblGrid>
              <a:tr h="457200">
                <a:tc>
                  <a:txBody>
                    <a:bodyPr/>
                    <a:lstStyle/>
                    <a:p>
                      <a:r>
                        <a:rPr lang="en-US" dirty="0" smtClean="0"/>
                        <a:t>Factors</a:t>
                      </a:r>
                      <a:endParaRPr lang="en-US"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dirty="0" smtClean="0"/>
                        <a:t>Causes</a:t>
                      </a:r>
                      <a:endParaRPr lang="en-US"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57200">
                <a:tc>
                  <a:txBody>
                    <a:bodyPr/>
                    <a:lstStyle/>
                    <a:p>
                      <a:r>
                        <a:rPr lang="en-US" sz="1800" b="1" dirty="0" smtClean="0"/>
                        <a:t>General</a:t>
                      </a:r>
                      <a:r>
                        <a:rPr lang="en-US" sz="1800" b="1" baseline="0" dirty="0" smtClean="0"/>
                        <a:t> </a:t>
                      </a:r>
                      <a:r>
                        <a:rPr lang="en-US" sz="1800" b="1" dirty="0" smtClean="0"/>
                        <a:t>risk factors </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dirty="0" smtClean="0"/>
                        <a:t>Childhood mishap,</a:t>
                      </a:r>
                      <a:r>
                        <a:rPr lang="en-US" sz="1800" baseline="0" dirty="0" smtClean="0"/>
                        <a:t> </a:t>
                      </a:r>
                      <a:r>
                        <a:rPr lang="en-US" sz="1800" dirty="0" smtClean="0"/>
                        <a:t>Childhood  migration,</a:t>
                      </a:r>
                      <a:r>
                        <a:rPr lang="en-US" sz="1800" baseline="0" dirty="0" smtClean="0"/>
                        <a:t> </a:t>
                      </a:r>
                      <a:r>
                        <a:rPr lang="en-US" sz="1800" dirty="0" smtClean="0"/>
                        <a:t>Urbanization</a:t>
                      </a:r>
                      <a:endParaRPr lang="en-US" sz="1800"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Genetic factors</a:t>
                      </a:r>
                      <a:endParaRPr lang="en-US" sz="1800" b="1"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dirty="0" smtClean="0"/>
                        <a:t>NRG1,</a:t>
                      </a:r>
                      <a:r>
                        <a:rPr lang="en-US" baseline="0" dirty="0" smtClean="0"/>
                        <a:t> </a:t>
                      </a:r>
                      <a:r>
                        <a:rPr lang="en-US" dirty="0" smtClean="0"/>
                        <a:t>DISC1,</a:t>
                      </a:r>
                      <a:r>
                        <a:rPr lang="en-US" baseline="0" dirty="0" smtClean="0"/>
                        <a:t> </a:t>
                      </a:r>
                      <a:r>
                        <a:rPr lang="en-US" dirty="0" err="1" smtClean="0"/>
                        <a:t>Dysbindin</a:t>
                      </a:r>
                      <a:r>
                        <a:rPr lang="en-US" dirty="0" smtClean="0"/>
                        <a:t>,</a:t>
                      </a:r>
                      <a:r>
                        <a:rPr lang="en-US" baseline="0" dirty="0" smtClean="0"/>
                        <a:t> </a:t>
                      </a:r>
                      <a:r>
                        <a:rPr lang="en-US" dirty="0" smtClean="0"/>
                        <a:t>DARPP-32,</a:t>
                      </a:r>
                      <a:r>
                        <a:rPr lang="en-US" baseline="0" dirty="0" smtClean="0"/>
                        <a:t> </a:t>
                      </a:r>
                      <a:r>
                        <a:rPr lang="en-US" dirty="0" smtClean="0"/>
                        <a:t>ART 1, DRD 2, </a:t>
                      </a:r>
                      <a:r>
                        <a:rPr lang="en-US" dirty="0" err="1" smtClean="0"/>
                        <a:t>PRODh</a:t>
                      </a:r>
                      <a:r>
                        <a:rPr lang="en-US" dirty="0" smtClean="0"/>
                        <a:t>, DAQA</a:t>
                      </a:r>
                      <a:endParaRPr 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57200">
                <a:tc>
                  <a:txBody>
                    <a:bodyPr/>
                    <a:lstStyle/>
                    <a:p>
                      <a:r>
                        <a:rPr lang="en-US" b="1" dirty="0" smtClean="0"/>
                        <a:t>Family History</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dirty="0" smtClean="0"/>
                        <a:t>Individual with First-degree relative with schizophrenia, bipolar disorder, or schizoaffective disorder</a:t>
                      </a:r>
                      <a:endParaRPr 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457200">
                <a:tc>
                  <a:txBody>
                    <a:bodyPr/>
                    <a:lstStyle/>
                    <a:p>
                      <a:r>
                        <a:rPr lang="en-US" sz="1800" b="1" dirty="0" smtClean="0"/>
                        <a:t>Underlying medical condition </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dirty="0" smtClean="0"/>
                        <a:t>Lung Neoplasm, Head trauma, cerebrovascular disease</a:t>
                      </a:r>
                      <a:endParaRPr 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457200">
                <a:tc>
                  <a:txBody>
                    <a:bodyPr/>
                    <a:lstStyle/>
                    <a:p>
                      <a:r>
                        <a:rPr lang="en-US" sz="1800" b="1" dirty="0" smtClean="0"/>
                        <a:t>Substance related </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Alcohol, cannabis, Amphetamines, phencyclidine, cocaine</a:t>
                      </a:r>
                      <a:endParaRPr lang="en-US"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457200">
                <a:tc>
                  <a:txBody>
                    <a:bodyPr/>
                    <a:lstStyle/>
                    <a:p>
                      <a:r>
                        <a:rPr lang="en-US" b="1" dirty="0" smtClean="0"/>
                        <a:t>Obstetric Complications</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Stress, infection, malnutrition, maternal diabetes, hypoxia and greater paternal age are</a:t>
                      </a:r>
                      <a:r>
                        <a:rPr lang="en-US" sz="1800" baseline="0" dirty="0" smtClean="0"/>
                        <a:t> </a:t>
                      </a:r>
                      <a:r>
                        <a:rPr lang="en-US" sz="1800" dirty="0" smtClean="0"/>
                        <a:t>a higher risk for the developing fetus.</a:t>
                      </a:r>
                      <a:endParaRPr lang="en-US" sz="1800"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457200">
                <a:tc>
                  <a:txBody>
                    <a:bodyPr/>
                    <a:lstStyle/>
                    <a:p>
                      <a:r>
                        <a:rPr lang="en-US" b="1" dirty="0" smtClean="0"/>
                        <a:t>Gender</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Men were at higher risk of all psychotic disorders and non-affective disorders</a:t>
                      </a:r>
                      <a:endParaRPr lang="en-US" b="0"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
        <p:nvSpPr>
          <p:cNvPr id="6" name="Rectangle 5"/>
          <p:cNvSpPr/>
          <p:nvPr/>
        </p:nvSpPr>
        <p:spPr>
          <a:xfrm>
            <a:off x="838200" y="6139953"/>
            <a:ext cx="10515600"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Georgopoulos</a:t>
            </a:r>
            <a:r>
              <a:rPr lang="en-US" sz="1600" dirty="0">
                <a:latin typeface="Times New Roman" panose="02020603050405020304" pitchFamily="18" charset="0"/>
                <a:cs typeface="Times New Roman" panose="02020603050405020304" pitchFamily="18" charset="0"/>
              </a:rPr>
              <a:t> et al., </a:t>
            </a:r>
            <a:r>
              <a:rPr lang="en-US" sz="1600" dirty="0" smtClean="0">
                <a:latin typeface="Times New Roman" panose="02020603050405020304" pitchFamily="18" charset="0"/>
                <a:cs typeface="Times New Roman" panose="02020603050405020304" pitchFamily="18" charset="0"/>
              </a:rPr>
              <a:t>2019; </a:t>
            </a:r>
            <a:r>
              <a:rPr lang="en-US" sz="1600" dirty="0">
                <a:latin typeface="Times New Roman" panose="02020603050405020304" pitchFamily="18" charset="0"/>
                <a:cs typeface="Times New Roman" panose="02020603050405020304" pitchFamily="18" charset="0"/>
              </a:rPr>
              <a:t>Tyrone D. Cannon et al., 2016</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Keshavan</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et al., 2014</a:t>
            </a:r>
            <a:r>
              <a:rPr lang="en-US" sz="1600" dirty="0" smtClean="0">
                <a:latin typeface="Times New Roman" panose="02020603050405020304" pitchFamily="18" charset="0"/>
                <a:cs typeface="Times New Roman" panose="02020603050405020304" pitchFamily="18" charset="0"/>
              </a:rPr>
              <a:t>; American </a:t>
            </a:r>
            <a:r>
              <a:rPr lang="en-US" sz="1600" dirty="0">
                <a:latin typeface="Times New Roman" panose="02020603050405020304" pitchFamily="18" charset="0"/>
                <a:cs typeface="Times New Roman" panose="02020603050405020304" pitchFamily="18" charset="0"/>
              </a:rPr>
              <a:t>Psychiatric </a:t>
            </a:r>
            <a:r>
              <a:rPr lang="en-US" sz="1600" dirty="0" smtClean="0">
                <a:latin typeface="Times New Roman" panose="02020603050405020304" pitchFamily="18" charset="0"/>
                <a:cs typeface="Times New Roman" panose="02020603050405020304" pitchFamily="18" charset="0"/>
              </a:rPr>
              <a:t>Association, </a:t>
            </a:r>
            <a:r>
              <a:rPr lang="en-US" sz="1600" dirty="0">
                <a:latin typeface="Times New Roman" panose="02020603050405020304" pitchFamily="18" charset="0"/>
                <a:cs typeface="Times New Roman" panose="02020603050405020304" pitchFamily="18" charset="0"/>
              </a:rPr>
              <a:t>2013).</a:t>
            </a:r>
          </a:p>
        </p:txBody>
      </p:sp>
      <p:sp>
        <p:nvSpPr>
          <p:cNvPr id="7" name="Slide Number Placeholder 6"/>
          <p:cNvSpPr>
            <a:spLocks noGrp="1"/>
          </p:cNvSpPr>
          <p:nvPr>
            <p:ph type="sldNum" sz="quarter" idx="11"/>
          </p:nvPr>
        </p:nvSpPr>
        <p:spPr/>
        <p:txBody>
          <a:bodyPr/>
          <a:lstStyle/>
          <a:p>
            <a:fld id="{BA282B3E-4E3B-4D3F-AC29-B6E963F9C7A1}" type="slidenum">
              <a:rPr lang="en-US" smtClean="0"/>
              <a:t>13</a:t>
            </a:fld>
            <a:endParaRPr lang="en-US" dirty="0"/>
          </a:p>
        </p:txBody>
      </p:sp>
    </p:spTree>
    <p:extLst>
      <p:ext uri="{BB962C8B-B14F-4D97-AF65-F5344CB8AC3E}">
        <p14:creationId xmlns:p14="http://schemas.microsoft.com/office/powerpoint/2010/main" val="1702558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accent3"/>
                </a:solidFill>
              </a:rPr>
              <a:t>Etiology</a:t>
            </a:r>
          </a:p>
        </p:txBody>
      </p:sp>
      <p:sp>
        <p:nvSpPr>
          <p:cNvPr id="3" name="Content Placeholder 2"/>
          <p:cNvSpPr>
            <a:spLocks noGrp="1"/>
          </p:cNvSpPr>
          <p:nvPr>
            <p:ph idx="1"/>
          </p:nvPr>
        </p:nvSpPr>
        <p:spPr>
          <a:xfrm>
            <a:off x="8776250" y="3856383"/>
            <a:ext cx="2577550" cy="2107095"/>
          </a:xfrm>
        </p:spPr>
        <p:txBody>
          <a:bodyPr>
            <a:noAutofit/>
          </a:bodyPr>
          <a:lstStyle/>
          <a:p>
            <a:pPr marL="0" indent="0">
              <a:buNone/>
            </a:pPr>
            <a:r>
              <a:rPr lang="en-US" sz="2000" b="1" i="1" dirty="0"/>
              <a:t>Etiology of psychosis: </a:t>
            </a:r>
          </a:p>
          <a:p>
            <a:pPr marL="0" indent="0">
              <a:buNone/>
            </a:pPr>
            <a:r>
              <a:rPr lang="en-US" sz="2000" dirty="0" smtClean="0"/>
              <a:t>complex </a:t>
            </a:r>
            <a:r>
              <a:rPr lang="en-US" sz="2000" dirty="0"/>
              <a:t>interaction of genetic and environmental factors</a:t>
            </a:r>
          </a:p>
        </p:txBody>
      </p:sp>
      <p:pic>
        <p:nvPicPr>
          <p:cNvPr id="5" name="Picture Placeholder 4"/>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742" b="742"/>
          <a:stretch>
            <a:fillRect/>
          </a:stretch>
        </p:blipFill>
        <p:spPr/>
      </p:pic>
      <p:sp>
        <p:nvSpPr>
          <p:cNvPr id="6" name="Slide Number Placeholder 5"/>
          <p:cNvSpPr>
            <a:spLocks noGrp="1"/>
          </p:cNvSpPr>
          <p:nvPr>
            <p:ph type="sldNum" sz="quarter" idx="11"/>
          </p:nvPr>
        </p:nvSpPr>
        <p:spPr/>
        <p:txBody>
          <a:bodyPr/>
          <a:lstStyle/>
          <a:p>
            <a:fld id="{BA282B3E-4E3B-4D3F-AC29-B6E963F9C7A1}" type="slidenum">
              <a:rPr lang="en-US" smtClean="0"/>
              <a:t>14</a:t>
            </a:fld>
            <a:endParaRPr lang="en-US" dirty="0"/>
          </a:p>
        </p:txBody>
      </p:sp>
      <p:sp>
        <p:nvSpPr>
          <p:cNvPr id="4" name="Rectangle 3"/>
          <p:cNvSpPr/>
          <p:nvPr/>
        </p:nvSpPr>
        <p:spPr>
          <a:xfrm>
            <a:off x="4663783" y="6102000"/>
            <a:ext cx="3833742" cy="369332"/>
          </a:xfrm>
          <a:prstGeom prst="rect">
            <a:avLst/>
          </a:prstGeom>
        </p:spPr>
        <p:txBody>
          <a:bodyPr wrap="none">
            <a:spAutoFit/>
          </a:bodyPr>
          <a:lstStyle/>
          <a:p>
            <a:r>
              <a:rPr lang="en-US" dirty="0"/>
              <a:t>(</a:t>
            </a:r>
            <a:r>
              <a:rPr lang="en-US" dirty="0" err="1"/>
              <a:t>Tost</a:t>
            </a:r>
            <a:r>
              <a:rPr lang="en-US" dirty="0"/>
              <a:t>, </a:t>
            </a:r>
            <a:r>
              <a:rPr lang="en-US" dirty="0" err="1"/>
              <a:t>Alam</a:t>
            </a:r>
            <a:r>
              <a:rPr lang="en-US" dirty="0"/>
              <a:t>, &amp; Meyer-</a:t>
            </a:r>
            <a:r>
              <a:rPr lang="en-US" dirty="0" err="1"/>
              <a:t>Lindenberg</a:t>
            </a:r>
            <a:r>
              <a:rPr lang="en-US" dirty="0"/>
              <a:t>, 2010)</a:t>
            </a:r>
          </a:p>
        </p:txBody>
      </p:sp>
    </p:spTree>
    <p:extLst>
      <p:ext uri="{BB962C8B-B14F-4D97-AF65-F5344CB8AC3E}">
        <p14:creationId xmlns:p14="http://schemas.microsoft.com/office/powerpoint/2010/main" val="428629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 of Psychosis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7563177"/>
              </p:ext>
            </p:extLst>
          </p:nvPr>
        </p:nvGraphicFramePr>
        <p:xfrm>
          <a:off x="838200" y="1825625"/>
          <a:ext cx="10515600" cy="4138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1"/>
          </p:nvPr>
        </p:nvSpPr>
        <p:spPr/>
        <p:txBody>
          <a:bodyPr/>
          <a:lstStyle/>
          <a:p>
            <a:fld id="{BA282B3E-4E3B-4D3F-AC29-B6E963F9C7A1}" type="slidenum">
              <a:rPr lang="en-US" smtClean="0"/>
              <a:t>15</a:t>
            </a:fld>
            <a:endParaRPr lang="en-US" dirty="0"/>
          </a:p>
        </p:txBody>
      </p:sp>
      <p:sp>
        <p:nvSpPr>
          <p:cNvPr id="6" name="Rectangle 5"/>
          <p:cNvSpPr/>
          <p:nvPr/>
        </p:nvSpPr>
        <p:spPr>
          <a:xfrm>
            <a:off x="7520058" y="6052183"/>
            <a:ext cx="3833742" cy="369332"/>
          </a:xfrm>
          <a:prstGeom prst="rect">
            <a:avLst/>
          </a:prstGeom>
        </p:spPr>
        <p:txBody>
          <a:bodyPr wrap="none">
            <a:spAutoFit/>
          </a:bodyPr>
          <a:lstStyle/>
          <a:p>
            <a:r>
              <a:rPr lang="en-US" dirty="0"/>
              <a:t>(</a:t>
            </a:r>
            <a:r>
              <a:rPr lang="en-US" dirty="0" err="1"/>
              <a:t>Tost</a:t>
            </a:r>
            <a:r>
              <a:rPr lang="en-US" dirty="0"/>
              <a:t>, </a:t>
            </a:r>
            <a:r>
              <a:rPr lang="en-US" dirty="0" err="1"/>
              <a:t>Alam</a:t>
            </a:r>
            <a:r>
              <a:rPr lang="en-US" dirty="0"/>
              <a:t>, &amp; Meyer-</a:t>
            </a:r>
            <a:r>
              <a:rPr lang="en-US" dirty="0" err="1"/>
              <a:t>Lindenberg</a:t>
            </a:r>
            <a:r>
              <a:rPr lang="en-US" dirty="0"/>
              <a:t>, 2010)</a:t>
            </a:r>
          </a:p>
        </p:txBody>
      </p:sp>
    </p:spTree>
    <p:extLst>
      <p:ext uri="{BB962C8B-B14F-4D97-AF65-F5344CB8AC3E}">
        <p14:creationId xmlns:p14="http://schemas.microsoft.com/office/powerpoint/2010/main" val="729957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DOPAMINE PATHWAYS IN THE BRAIN</a:t>
            </a: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550473" y="1796596"/>
            <a:ext cx="7091053" cy="4244521"/>
          </a:xfrm>
        </p:spPr>
      </p:pic>
      <p:sp>
        <p:nvSpPr>
          <p:cNvPr id="6" name="Rectangle 5"/>
          <p:cNvSpPr/>
          <p:nvPr/>
        </p:nvSpPr>
        <p:spPr>
          <a:xfrm>
            <a:off x="7096929" y="6041117"/>
            <a:ext cx="4256871" cy="388696"/>
          </a:xfrm>
          <a:prstGeom prst="rect">
            <a:avLst/>
          </a:prstGeom>
        </p:spPr>
        <p:txBody>
          <a:bodyPr wrap="non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(Stephen M Stahl &amp; Stephen M Stahl, 2013)</a:t>
            </a:r>
          </a:p>
        </p:txBody>
      </p:sp>
      <p:sp>
        <p:nvSpPr>
          <p:cNvPr id="7" name="Slide Number Placeholder 6"/>
          <p:cNvSpPr>
            <a:spLocks noGrp="1"/>
          </p:cNvSpPr>
          <p:nvPr>
            <p:ph type="sldNum" sz="quarter" idx="11"/>
          </p:nvPr>
        </p:nvSpPr>
        <p:spPr/>
        <p:txBody>
          <a:bodyPr/>
          <a:lstStyle/>
          <a:p>
            <a:fld id="{BA282B3E-4E3B-4D3F-AC29-B6E963F9C7A1}" type="slidenum">
              <a:rPr lang="en-US" smtClean="0"/>
              <a:t>16</a:t>
            </a:fld>
            <a:endParaRPr lang="en-US" dirty="0"/>
          </a:p>
        </p:txBody>
      </p:sp>
    </p:spTree>
    <p:extLst>
      <p:ext uri="{BB962C8B-B14F-4D97-AF65-F5344CB8AC3E}">
        <p14:creationId xmlns:p14="http://schemas.microsoft.com/office/powerpoint/2010/main" val="2849765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Mesolimbic Pathway</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76566755"/>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p:cNvPicPr>
            <a:picLocks noGrp="1" noChangeAspect="1"/>
          </p:cNvPicPr>
          <p:nvPr>
            <p:ph sz="half" idx="2"/>
          </p:nvPr>
        </p:nvPicPr>
        <p:blipFill rotWithShape="1">
          <a:blip r:embed="rId7">
            <a:extLst>
              <a:ext uri="{28A0092B-C50C-407E-A947-70E740481C1C}">
                <a14:useLocalDpi xmlns:a14="http://schemas.microsoft.com/office/drawing/2010/main" val="0"/>
              </a:ext>
            </a:extLst>
          </a:blip>
          <a:srcRect b="2528"/>
          <a:stretch/>
        </p:blipFill>
        <p:spPr>
          <a:xfrm>
            <a:off x="6558844" y="1825625"/>
            <a:ext cx="4408311" cy="4241346"/>
          </a:xfrm>
        </p:spPr>
      </p:pic>
      <p:sp>
        <p:nvSpPr>
          <p:cNvPr id="7" name="Slide Number Placeholder 6"/>
          <p:cNvSpPr>
            <a:spLocks noGrp="1"/>
          </p:cNvSpPr>
          <p:nvPr>
            <p:ph type="sldNum" sz="quarter" idx="11"/>
          </p:nvPr>
        </p:nvSpPr>
        <p:spPr/>
        <p:txBody>
          <a:bodyPr/>
          <a:lstStyle/>
          <a:p>
            <a:fld id="{BA282B3E-4E3B-4D3F-AC29-B6E963F9C7A1}" type="slidenum">
              <a:rPr lang="en-US" smtClean="0"/>
              <a:t>17</a:t>
            </a:fld>
            <a:endParaRPr lang="en-US" dirty="0"/>
          </a:p>
        </p:txBody>
      </p:sp>
      <p:sp>
        <p:nvSpPr>
          <p:cNvPr id="8" name="Rectangle 7"/>
          <p:cNvSpPr/>
          <p:nvPr/>
        </p:nvSpPr>
        <p:spPr>
          <a:xfrm>
            <a:off x="7096929" y="6041117"/>
            <a:ext cx="4256871" cy="388696"/>
          </a:xfrm>
          <a:prstGeom prst="rect">
            <a:avLst/>
          </a:prstGeom>
        </p:spPr>
        <p:txBody>
          <a:bodyPr wrap="non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(Stephen M Stahl &amp; Stephen M Stahl, 2013)</a:t>
            </a:r>
          </a:p>
        </p:txBody>
      </p:sp>
    </p:spTree>
    <p:extLst>
      <p:ext uri="{BB962C8B-B14F-4D97-AF65-F5344CB8AC3E}">
        <p14:creationId xmlns:p14="http://schemas.microsoft.com/office/powerpoint/2010/main" val="1569059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Mesocortical</a:t>
            </a:r>
            <a:r>
              <a:rPr lang="en-US" dirty="0"/>
              <a:t> Pathway</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87621968"/>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6663254" y="1825625"/>
            <a:ext cx="4199490" cy="4241346"/>
          </a:xfrm>
        </p:spPr>
      </p:pic>
      <p:sp>
        <p:nvSpPr>
          <p:cNvPr id="3" name="Slide Number Placeholder 2"/>
          <p:cNvSpPr>
            <a:spLocks noGrp="1"/>
          </p:cNvSpPr>
          <p:nvPr>
            <p:ph type="sldNum" sz="quarter" idx="11"/>
          </p:nvPr>
        </p:nvSpPr>
        <p:spPr/>
        <p:txBody>
          <a:bodyPr/>
          <a:lstStyle/>
          <a:p>
            <a:fld id="{BA282B3E-4E3B-4D3F-AC29-B6E963F9C7A1}" type="slidenum">
              <a:rPr lang="en-US" smtClean="0"/>
              <a:t>18</a:t>
            </a:fld>
            <a:endParaRPr lang="en-US" dirty="0"/>
          </a:p>
        </p:txBody>
      </p:sp>
      <p:sp>
        <p:nvSpPr>
          <p:cNvPr id="7" name="Rectangle 6"/>
          <p:cNvSpPr/>
          <p:nvPr/>
        </p:nvSpPr>
        <p:spPr>
          <a:xfrm>
            <a:off x="7096929" y="6041117"/>
            <a:ext cx="4256871" cy="388696"/>
          </a:xfrm>
          <a:prstGeom prst="rect">
            <a:avLst/>
          </a:prstGeom>
        </p:spPr>
        <p:txBody>
          <a:bodyPr wrap="non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(Stephen M Stahl &amp; Stephen M Stahl, 2013)</a:t>
            </a:r>
          </a:p>
        </p:txBody>
      </p:sp>
    </p:spTree>
    <p:extLst>
      <p:ext uri="{BB962C8B-B14F-4D97-AF65-F5344CB8AC3E}">
        <p14:creationId xmlns:p14="http://schemas.microsoft.com/office/powerpoint/2010/main" val="3978400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Nigrostriatal</a:t>
            </a:r>
            <a:r>
              <a:rPr lang="en-US" dirty="0"/>
              <a:t> Pathway</a:t>
            </a:r>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527"/>
          <a:stretch/>
        </p:blipFill>
        <p:spPr>
          <a:xfrm>
            <a:off x="1191790" y="1825625"/>
            <a:ext cx="4425240" cy="4237791"/>
          </a:xfrm>
        </p:spPr>
      </p:pic>
      <p:graphicFrame>
        <p:nvGraphicFramePr>
          <p:cNvPr id="7" name="Content Placeholder 4"/>
          <p:cNvGraphicFramePr>
            <a:graphicFrameLocks noGrp="1"/>
          </p:cNvGraphicFramePr>
          <p:nvPr>
            <p:ph sz="half" idx="2"/>
            <p:extLst>
              <p:ext uri="{D42A27DB-BD31-4B8C-83A1-F6EECF244321}">
                <p14:modId xmlns:p14="http://schemas.microsoft.com/office/powerpoint/2010/main" val="1650788795"/>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1"/>
          </p:nvPr>
        </p:nvSpPr>
        <p:spPr/>
        <p:txBody>
          <a:bodyPr/>
          <a:lstStyle/>
          <a:p>
            <a:fld id="{BA282B3E-4E3B-4D3F-AC29-B6E963F9C7A1}" type="slidenum">
              <a:rPr lang="en-US" smtClean="0"/>
              <a:t>19</a:t>
            </a:fld>
            <a:endParaRPr lang="en-US" dirty="0"/>
          </a:p>
        </p:txBody>
      </p:sp>
      <p:sp>
        <p:nvSpPr>
          <p:cNvPr id="6" name="Rectangle 5"/>
          <p:cNvSpPr/>
          <p:nvPr/>
        </p:nvSpPr>
        <p:spPr>
          <a:xfrm>
            <a:off x="7096929" y="6041117"/>
            <a:ext cx="4256871" cy="388696"/>
          </a:xfrm>
          <a:prstGeom prst="rect">
            <a:avLst/>
          </a:prstGeom>
        </p:spPr>
        <p:txBody>
          <a:bodyPr wrap="non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(Stephen M Stahl &amp; Stephen M Stahl, 2013)</a:t>
            </a:r>
          </a:p>
        </p:txBody>
      </p:sp>
    </p:spTree>
    <p:extLst>
      <p:ext uri="{BB962C8B-B14F-4D97-AF65-F5344CB8AC3E}">
        <p14:creationId xmlns:p14="http://schemas.microsoft.com/office/powerpoint/2010/main" val="99184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71B4-63BA-4078-9B2C-250F5A3F53B8}"/>
              </a:ext>
            </a:extLst>
          </p:cNvPr>
          <p:cNvSpPr>
            <a:spLocks noGrp="1"/>
          </p:cNvSpPr>
          <p:nvPr>
            <p:ph type="title"/>
          </p:nvPr>
        </p:nvSpPr>
        <p:spPr/>
        <p:txBody>
          <a:bodyPr/>
          <a:lstStyle/>
          <a:p>
            <a:r>
              <a:rPr lang="en-US" dirty="0"/>
              <a:t>Overview</a:t>
            </a:r>
          </a:p>
        </p:txBody>
      </p:sp>
      <p:graphicFrame>
        <p:nvGraphicFramePr>
          <p:cNvPr id="3" name="Content Placeholder 2" descr="SmartArt Placeholder - Block List">
            <a:extLst>
              <a:ext uri="{FF2B5EF4-FFF2-40B4-BE49-F238E27FC236}">
                <a16:creationId xmlns:a16="http://schemas.microsoft.com/office/drawing/2014/main" id="{B098FAB2-7AED-46E2-9AED-B30E23E92AA6}"/>
              </a:ext>
            </a:extLst>
          </p:cNvPr>
          <p:cNvGraphicFramePr>
            <a:graphicFrameLocks/>
          </p:cNvGraphicFramePr>
          <p:nvPr>
            <p:extLst>
              <p:ext uri="{D42A27DB-BD31-4B8C-83A1-F6EECF244321}">
                <p14:modId xmlns:p14="http://schemas.microsoft.com/office/powerpoint/2010/main" val="437650628"/>
              </p:ext>
            </p:extLst>
          </p:nvPr>
        </p:nvGraphicFramePr>
        <p:xfrm>
          <a:off x="976745" y="2618080"/>
          <a:ext cx="10238510" cy="2605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fld id="{BA282B3E-4E3B-4D3F-AC29-B6E963F9C7A1}" type="slidenum">
              <a:rPr lang="en-US" smtClean="0"/>
              <a:t>2</a:t>
            </a:fld>
            <a:endParaRPr lang="en-US" dirty="0"/>
          </a:p>
        </p:txBody>
      </p:sp>
    </p:spTree>
    <p:extLst>
      <p:ext uri="{BB962C8B-B14F-4D97-AF65-F5344CB8AC3E}">
        <p14:creationId xmlns:p14="http://schemas.microsoft.com/office/powerpoint/2010/main" val="3953298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Tuberoinfundibular</a:t>
            </a:r>
            <a:r>
              <a:rPr lang="en-US" dirty="0"/>
              <a:t> (TI) Pathway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36644" y="1825625"/>
            <a:ext cx="4335532" cy="4237791"/>
          </a:xfrm>
        </p:spPr>
      </p:pic>
      <p:graphicFrame>
        <p:nvGraphicFramePr>
          <p:cNvPr id="7" name="Content Placeholder 4"/>
          <p:cNvGraphicFramePr>
            <a:graphicFrameLocks noGrp="1"/>
          </p:cNvGraphicFramePr>
          <p:nvPr>
            <p:ph sz="half" idx="2"/>
            <p:extLst>
              <p:ext uri="{D42A27DB-BD31-4B8C-83A1-F6EECF244321}">
                <p14:modId xmlns:p14="http://schemas.microsoft.com/office/powerpoint/2010/main" val="19081991"/>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1"/>
          </p:nvPr>
        </p:nvSpPr>
        <p:spPr/>
        <p:txBody>
          <a:bodyPr/>
          <a:lstStyle/>
          <a:p>
            <a:fld id="{BA282B3E-4E3B-4D3F-AC29-B6E963F9C7A1}" type="slidenum">
              <a:rPr lang="en-US" smtClean="0"/>
              <a:t>20</a:t>
            </a:fld>
            <a:endParaRPr lang="en-US" dirty="0"/>
          </a:p>
        </p:txBody>
      </p:sp>
      <p:sp>
        <p:nvSpPr>
          <p:cNvPr id="6" name="Rectangle 5"/>
          <p:cNvSpPr/>
          <p:nvPr/>
        </p:nvSpPr>
        <p:spPr>
          <a:xfrm>
            <a:off x="7096929" y="6041117"/>
            <a:ext cx="4256871" cy="388696"/>
          </a:xfrm>
          <a:prstGeom prst="rect">
            <a:avLst/>
          </a:prstGeom>
        </p:spPr>
        <p:txBody>
          <a:bodyPr wrap="non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(Stephen M Stahl &amp; Stephen M Stahl, 2013)</a:t>
            </a:r>
          </a:p>
        </p:txBody>
      </p:sp>
    </p:spTree>
    <p:extLst>
      <p:ext uri="{BB962C8B-B14F-4D97-AF65-F5344CB8AC3E}">
        <p14:creationId xmlns:p14="http://schemas.microsoft.com/office/powerpoint/2010/main" val="360921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Conceptualisation</a:t>
            </a:r>
            <a:r>
              <a:rPr lang="en-US" dirty="0"/>
              <a:t> </a:t>
            </a:r>
            <a:r>
              <a:rPr lang="en-US" dirty="0" smtClean="0"/>
              <a:t>of Psychosis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8664" b="1909"/>
          <a:stretch/>
        </p:blipFill>
        <p:spPr>
          <a:xfrm>
            <a:off x="2255237" y="1690688"/>
            <a:ext cx="7681525" cy="4360621"/>
          </a:xfrm>
        </p:spPr>
      </p:pic>
      <p:sp>
        <p:nvSpPr>
          <p:cNvPr id="5" name="Slide Number Placeholder 4"/>
          <p:cNvSpPr>
            <a:spLocks noGrp="1"/>
          </p:cNvSpPr>
          <p:nvPr>
            <p:ph type="sldNum" sz="quarter" idx="11"/>
          </p:nvPr>
        </p:nvSpPr>
        <p:spPr/>
        <p:txBody>
          <a:bodyPr/>
          <a:lstStyle/>
          <a:p>
            <a:fld id="{BA282B3E-4E3B-4D3F-AC29-B6E963F9C7A1}" type="slidenum">
              <a:rPr lang="en-US" smtClean="0"/>
              <a:t>21</a:t>
            </a:fld>
            <a:endParaRPr lang="en-US" dirty="0"/>
          </a:p>
        </p:txBody>
      </p:sp>
      <p:sp>
        <p:nvSpPr>
          <p:cNvPr id="6" name="Rectangle 5"/>
          <p:cNvSpPr/>
          <p:nvPr/>
        </p:nvSpPr>
        <p:spPr>
          <a:xfrm>
            <a:off x="7096929" y="6041117"/>
            <a:ext cx="4256871" cy="388696"/>
          </a:xfrm>
          <a:prstGeom prst="rect">
            <a:avLst/>
          </a:prstGeom>
        </p:spPr>
        <p:txBody>
          <a:bodyPr wrap="non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(Stephen M Stahl &amp; Stephen M Stahl, 2013)</a:t>
            </a:r>
          </a:p>
        </p:txBody>
      </p:sp>
    </p:spTree>
    <p:extLst>
      <p:ext uri="{BB962C8B-B14F-4D97-AF65-F5344CB8AC3E}">
        <p14:creationId xmlns:p14="http://schemas.microsoft.com/office/powerpoint/2010/main" val="726928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2461" b="12461"/>
          <a:stretch>
            <a:fillRect/>
          </a:stretch>
        </p:blipFill>
        <p:spPr/>
      </p:pic>
      <p:sp>
        <p:nvSpPr>
          <p:cNvPr id="3" name="Title 2"/>
          <p:cNvSpPr>
            <a:spLocks noGrp="1"/>
          </p:cNvSpPr>
          <p:nvPr>
            <p:ph type="ctrTitle"/>
          </p:nvPr>
        </p:nvSpPr>
        <p:spPr/>
        <p:txBody>
          <a:bodyPr/>
          <a:lstStyle/>
          <a:p>
            <a:r>
              <a:rPr lang="en-US" dirty="0"/>
              <a:t>Animal Models of </a:t>
            </a:r>
            <a:r>
              <a:rPr lang="en-US" dirty="0" smtClean="0"/>
              <a:t>Psychosis</a:t>
            </a:r>
            <a:endParaRPr lang="en-US" dirty="0"/>
          </a:p>
        </p:txBody>
      </p:sp>
      <p:sp>
        <p:nvSpPr>
          <p:cNvPr id="5" name="Slide Number Placeholder 4"/>
          <p:cNvSpPr>
            <a:spLocks noGrp="1"/>
          </p:cNvSpPr>
          <p:nvPr>
            <p:ph type="sldNum" sz="quarter" idx="11"/>
          </p:nvPr>
        </p:nvSpPr>
        <p:spPr/>
        <p:txBody>
          <a:bodyPr/>
          <a:lstStyle/>
          <a:p>
            <a:fld id="{BA282B3E-4E3B-4D3F-AC29-B6E963F9C7A1}" type="slidenum">
              <a:rPr lang="en-US" smtClean="0"/>
              <a:t>22</a:t>
            </a:fld>
            <a:endParaRPr lang="en-US" dirty="0"/>
          </a:p>
        </p:txBody>
      </p:sp>
    </p:spTree>
    <p:extLst>
      <p:ext uri="{BB962C8B-B14F-4D97-AF65-F5344CB8AC3E}">
        <p14:creationId xmlns:p14="http://schemas.microsoft.com/office/powerpoint/2010/main" val="2296856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Behavioural </a:t>
            </a:r>
            <a:r>
              <a:rPr lang="en-US" dirty="0" smtClean="0"/>
              <a:t>Animal </a:t>
            </a:r>
            <a:r>
              <a:rPr lang="en-US" dirty="0"/>
              <a:t>Models of </a:t>
            </a:r>
            <a:r>
              <a:rPr lang="en-US" dirty="0" smtClean="0"/>
              <a:t>Psychosis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4824229"/>
              </p:ext>
            </p:extLst>
          </p:nvPr>
        </p:nvGraphicFramePr>
        <p:xfrm>
          <a:off x="838200" y="1825625"/>
          <a:ext cx="10515600" cy="3754120"/>
        </p:xfrm>
        <a:graphic>
          <a:graphicData uri="http://schemas.openxmlformats.org/drawingml/2006/table">
            <a:tbl>
              <a:tblPr firstRow="1" bandRow="1">
                <a:tableStyleId>{EB344D84-9AFB-497E-A393-DC336BA19D2E}</a:tableStyleId>
              </a:tblPr>
              <a:tblGrid>
                <a:gridCol w="5257800">
                  <a:extLst>
                    <a:ext uri="{9D8B030D-6E8A-4147-A177-3AD203B41FA5}">
                      <a16:colId xmlns:a16="http://schemas.microsoft.com/office/drawing/2014/main" val="973672121"/>
                    </a:ext>
                  </a:extLst>
                </a:gridCol>
                <a:gridCol w="5257800">
                  <a:extLst>
                    <a:ext uri="{9D8B030D-6E8A-4147-A177-3AD203B41FA5}">
                      <a16:colId xmlns:a16="http://schemas.microsoft.com/office/drawing/2014/main" val="820889339"/>
                    </a:ext>
                  </a:extLst>
                </a:gridCol>
              </a:tblGrid>
              <a:tr h="370840">
                <a:tc>
                  <a:txBody>
                    <a:bodyPr/>
                    <a:lstStyle/>
                    <a:p>
                      <a:pPr algn="l"/>
                      <a:r>
                        <a:rPr lang="en-US" dirty="0" smtClean="0"/>
                        <a:t>Measure</a:t>
                      </a:r>
                      <a:endParaRPr lang="en-US" dirty="0"/>
                    </a:p>
                  </a:txBody>
                  <a:tcPr/>
                </a:tc>
                <a:tc>
                  <a:txBody>
                    <a:bodyPr/>
                    <a:lstStyle/>
                    <a:p>
                      <a:pPr algn="l"/>
                      <a:r>
                        <a:rPr lang="en-US" dirty="0" smtClean="0"/>
                        <a:t>Description</a:t>
                      </a:r>
                      <a:endParaRPr lang="en-US" dirty="0"/>
                    </a:p>
                  </a:txBody>
                  <a:tcPr/>
                </a:tc>
                <a:extLst>
                  <a:ext uri="{0D108BD9-81ED-4DB2-BD59-A6C34878D82A}">
                    <a16:rowId xmlns:a16="http://schemas.microsoft.com/office/drawing/2014/main" val="2398094191"/>
                  </a:ext>
                </a:extLst>
              </a:tr>
              <a:tr h="370840">
                <a:tc>
                  <a:txBody>
                    <a:bodyPr/>
                    <a:lstStyle/>
                    <a:p>
                      <a:pPr algn="l"/>
                      <a:r>
                        <a:rPr lang="en-US" b="1" dirty="0" smtClean="0"/>
                        <a:t>Locomotor activity (positive symptoms)</a:t>
                      </a:r>
                    </a:p>
                  </a:txBody>
                  <a:tcPr/>
                </a:tc>
                <a:tc>
                  <a:txBody>
                    <a:bodyPr/>
                    <a:lstStyle/>
                    <a:p>
                      <a:pPr algn="just"/>
                      <a:r>
                        <a:rPr lang="en-US" dirty="0" smtClean="0"/>
                        <a:t>Vigor of movement in response to a novel environment, stress, or pharmacological challenge (dopamine</a:t>
                      </a:r>
                      <a:r>
                        <a:rPr lang="en-US" baseline="0" dirty="0" smtClean="0"/>
                        <a:t> </a:t>
                      </a:r>
                      <a:r>
                        <a:rPr lang="en-US" dirty="0" smtClean="0"/>
                        <a:t>enhancers, NMDA receptor antagonists) is quantified.</a:t>
                      </a:r>
                    </a:p>
                  </a:txBody>
                  <a:tcPr/>
                </a:tc>
                <a:extLst>
                  <a:ext uri="{0D108BD9-81ED-4DB2-BD59-A6C34878D82A}">
                    <a16:rowId xmlns:a16="http://schemas.microsoft.com/office/drawing/2014/main" val="1321277981"/>
                  </a:ext>
                </a:extLst>
              </a:tr>
              <a:tr h="370840">
                <a:tc>
                  <a:txBody>
                    <a:bodyPr/>
                    <a:lstStyle/>
                    <a:p>
                      <a:pPr algn="l"/>
                      <a:r>
                        <a:rPr lang="en-US" b="1" dirty="0" smtClean="0"/>
                        <a:t>Sucrose preference (negative symptoms)</a:t>
                      </a:r>
                    </a:p>
                  </a:txBody>
                  <a:tcPr/>
                </a:tc>
                <a:tc>
                  <a:txBody>
                    <a:bodyPr/>
                    <a:lstStyle/>
                    <a:p>
                      <a:pPr algn="just"/>
                      <a:r>
                        <a:rPr lang="en-US" dirty="0" smtClean="0"/>
                        <a:t>Preference for sweetened water over unsweetened water is measured.</a:t>
                      </a:r>
                    </a:p>
                  </a:txBody>
                  <a:tcPr/>
                </a:tc>
                <a:extLst>
                  <a:ext uri="{0D108BD9-81ED-4DB2-BD59-A6C34878D82A}">
                    <a16:rowId xmlns:a16="http://schemas.microsoft.com/office/drawing/2014/main" val="382539799"/>
                  </a:ext>
                </a:extLst>
              </a:tr>
              <a:tr h="370840">
                <a:tc>
                  <a:txBody>
                    <a:bodyPr/>
                    <a:lstStyle/>
                    <a:p>
                      <a:pPr algn="l"/>
                      <a:r>
                        <a:rPr lang="en-US" b="1" dirty="0" smtClean="0"/>
                        <a:t>Social interaction (negative and cognitive symptoms)</a:t>
                      </a:r>
                    </a:p>
                  </a:txBody>
                  <a:tcPr/>
                </a:tc>
                <a:tc>
                  <a:txBody>
                    <a:bodyPr/>
                    <a:lstStyle/>
                    <a:p>
                      <a:pPr algn="just"/>
                      <a:r>
                        <a:rPr lang="en-US" dirty="0" smtClean="0"/>
                        <a:t>Time spent in close proximity or direct contact with an unfamiliar or less familiar animal.</a:t>
                      </a:r>
                    </a:p>
                  </a:txBody>
                  <a:tcPr/>
                </a:tc>
                <a:extLst>
                  <a:ext uri="{0D108BD9-81ED-4DB2-BD59-A6C34878D82A}">
                    <a16:rowId xmlns:a16="http://schemas.microsoft.com/office/drawing/2014/main" val="4241816854"/>
                  </a:ext>
                </a:extLst>
              </a:tr>
              <a:tr h="370840">
                <a:tc>
                  <a:txBody>
                    <a:bodyPr/>
                    <a:lstStyle/>
                    <a:p>
                      <a:pPr algn="l"/>
                      <a:r>
                        <a:rPr lang="en-US" b="1" dirty="0" smtClean="0"/>
                        <a:t>Latent inhibition (attentional processes, cognitive symptoms)</a:t>
                      </a:r>
                    </a:p>
                  </a:txBody>
                  <a:tcPr/>
                </a:tc>
                <a:tc>
                  <a:txBody>
                    <a:bodyPr/>
                    <a:lstStyle/>
                    <a:p>
                      <a:pPr algn="just"/>
                      <a:r>
                        <a:rPr lang="en-US" dirty="0" smtClean="0"/>
                        <a:t>A classical conditioning procedure whereby previously unreinforced stimuli are slower (less efficient) in</a:t>
                      </a:r>
                      <a:r>
                        <a:rPr lang="en-US" baseline="0" dirty="0" smtClean="0"/>
                        <a:t> </a:t>
                      </a:r>
                      <a:r>
                        <a:rPr lang="en-US" dirty="0" smtClean="0"/>
                        <a:t>generating a conditioned response than novel stimuli.</a:t>
                      </a:r>
                    </a:p>
                    <a:p>
                      <a:pPr algn="just"/>
                      <a:endParaRPr lang="en-US" dirty="0"/>
                    </a:p>
                  </a:txBody>
                  <a:tcPr/>
                </a:tc>
                <a:extLst>
                  <a:ext uri="{0D108BD9-81ED-4DB2-BD59-A6C34878D82A}">
                    <a16:rowId xmlns:a16="http://schemas.microsoft.com/office/drawing/2014/main" val="2056818492"/>
                  </a:ext>
                </a:extLst>
              </a:tr>
            </a:tbl>
          </a:graphicData>
        </a:graphic>
      </p:graphicFrame>
      <p:sp>
        <p:nvSpPr>
          <p:cNvPr id="6" name="Rectangle 5"/>
          <p:cNvSpPr/>
          <p:nvPr/>
        </p:nvSpPr>
        <p:spPr>
          <a:xfrm>
            <a:off x="8662037" y="6118163"/>
            <a:ext cx="2691763" cy="369332"/>
          </a:xfrm>
          <a:prstGeom prst="rect">
            <a:avLst/>
          </a:prstGeom>
        </p:spPr>
        <p:txBody>
          <a:bodyPr wrap="none">
            <a:spAutoFit/>
          </a:bodyPr>
          <a:lstStyle/>
          <a:p>
            <a:r>
              <a:rPr lang="en-US" dirty="0"/>
              <a:t>(Ian R. </a:t>
            </a:r>
            <a:r>
              <a:rPr lang="en-US" dirty="0" err="1"/>
              <a:t>Winship</a:t>
            </a:r>
            <a:r>
              <a:rPr lang="en-US" dirty="0"/>
              <a:t> et al., 2019)</a:t>
            </a:r>
          </a:p>
        </p:txBody>
      </p:sp>
      <p:sp>
        <p:nvSpPr>
          <p:cNvPr id="7" name="Slide Number Placeholder 6"/>
          <p:cNvSpPr>
            <a:spLocks noGrp="1"/>
          </p:cNvSpPr>
          <p:nvPr>
            <p:ph type="sldNum" sz="quarter" idx="11"/>
          </p:nvPr>
        </p:nvSpPr>
        <p:spPr/>
        <p:txBody>
          <a:bodyPr/>
          <a:lstStyle/>
          <a:p>
            <a:fld id="{BA282B3E-4E3B-4D3F-AC29-B6E963F9C7A1}" type="slidenum">
              <a:rPr lang="en-US" smtClean="0"/>
              <a:t>23</a:t>
            </a:fld>
            <a:endParaRPr lang="en-US" dirty="0"/>
          </a:p>
        </p:txBody>
      </p:sp>
    </p:spTree>
    <p:extLst>
      <p:ext uri="{BB962C8B-B14F-4D97-AF65-F5344CB8AC3E}">
        <p14:creationId xmlns:p14="http://schemas.microsoft.com/office/powerpoint/2010/main" val="1368593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Behavioural </a:t>
            </a:r>
            <a:r>
              <a:rPr lang="en-US" dirty="0" smtClean="0"/>
              <a:t>Animal </a:t>
            </a:r>
            <a:r>
              <a:rPr lang="en-US" dirty="0"/>
              <a:t>Models of </a:t>
            </a:r>
            <a:r>
              <a:rPr lang="en-US" dirty="0" smtClean="0"/>
              <a:t>Psychosis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8549754"/>
              </p:ext>
            </p:extLst>
          </p:nvPr>
        </p:nvGraphicFramePr>
        <p:xfrm>
          <a:off x="838200" y="1825625"/>
          <a:ext cx="10515600" cy="4028440"/>
        </p:xfrm>
        <a:graphic>
          <a:graphicData uri="http://schemas.openxmlformats.org/drawingml/2006/table">
            <a:tbl>
              <a:tblPr firstRow="1" bandRow="1">
                <a:tableStyleId>{EB344D84-9AFB-497E-A393-DC336BA19D2E}</a:tableStyleId>
              </a:tblPr>
              <a:tblGrid>
                <a:gridCol w="5257800">
                  <a:extLst>
                    <a:ext uri="{9D8B030D-6E8A-4147-A177-3AD203B41FA5}">
                      <a16:colId xmlns:a16="http://schemas.microsoft.com/office/drawing/2014/main" val="973672121"/>
                    </a:ext>
                  </a:extLst>
                </a:gridCol>
                <a:gridCol w="5257800">
                  <a:extLst>
                    <a:ext uri="{9D8B030D-6E8A-4147-A177-3AD203B41FA5}">
                      <a16:colId xmlns:a16="http://schemas.microsoft.com/office/drawing/2014/main" val="820889339"/>
                    </a:ext>
                  </a:extLst>
                </a:gridCol>
              </a:tblGrid>
              <a:tr h="370840">
                <a:tc>
                  <a:txBody>
                    <a:bodyPr/>
                    <a:lstStyle/>
                    <a:p>
                      <a:r>
                        <a:rPr lang="en-US" dirty="0" smtClean="0"/>
                        <a:t>Measure</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2398094191"/>
                  </a:ext>
                </a:extLst>
              </a:tr>
              <a:tr h="370840">
                <a:tc>
                  <a:txBody>
                    <a:bodyPr/>
                    <a:lstStyle/>
                    <a:p>
                      <a:r>
                        <a:rPr lang="en-US" sz="1800" b="1" u="none" strike="noStrike" kern="1200" baseline="0" dirty="0" smtClean="0"/>
                        <a:t>Memory (cognitive symptoms)</a:t>
                      </a:r>
                      <a:endParaRPr lang="en-US" b="1" dirty="0" smtClean="0"/>
                    </a:p>
                  </a:txBody>
                  <a:tcPr/>
                </a:tc>
                <a:tc>
                  <a:txBody>
                    <a:bodyPr/>
                    <a:lstStyle/>
                    <a:p>
                      <a:pPr algn="just"/>
                      <a:r>
                        <a:rPr lang="en-US" sz="1800" u="none" strike="noStrike" kern="1200" baseline="0" dirty="0" smtClean="0"/>
                        <a:t>Many tests have been validated to measure various aspects of working memory, declarative memory, recognition memory (visual, spatial, and olfactory domains), and conditioning.</a:t>
                      </a:r>
                      <a:endParaRPr lang="en-US" dirty="0" smtClean="0"/>
                    </a:p>
                  </a:txBody>
                  <a:tcPr/>
                </a:tc>
                <a:extLst>
                  <a:ext uri="{0D108BD9-81ED-4DB2-BD59-A6C34878D82A}">
                    <a16:rowId xmlns:a16="http://schemas.microsoft.com/office/drawing/2014/main" val="1321277981"/>
                  </a:ext>
                </a:extLst>
              </a:tr>
              <a:tr h="370840">
                <a:tc>
                  <a:txBody>
                    <a:bodyPr/>
                    <a:lstStyle/>
                    <a:p>
                      <a:r>
                        <a:rPr lang="en-US" b="1" dirty="0" smtClean="0"/>
                        <a:t>Reasoning and problem solving (cognitive symptoms)</a:t>
                      </a:r>
                    </a:p>
                  </a:txBody>
                  <a:tcPr/>
                </a:tc>
                <a:tc>
                  <a:txBody>
                    <a:bodyPr/>
                    <a:lstStyle/>
                    <a:p>
                      <a:pPr algn="just"/>
                      <a:r>
                        <a:rPr lang="en-US" dirty="0" smtClean="0"/>
                        <a:t>Tests of </a:t>
                      </a:r>
                      <a:r>
                        <a:rPr lang="en-US" dirty="0" err="1" smtClean="0"/>
                        <a:t>behavioural</a:t>
                      </a:r>
                      <a:r>
                        <a:rPr lang="en-US" dirty="0" smtClean="0"/>
                        <a:t> flexibility in response to dynamic environments include set shifting and reversal learning.</a:t>
                      </a:r>
                    </a:p>
                  </a:txBody>
                  <a:tcPr/>
                </a:tc>
                <a:extLst>
                  <a:ext uri="{0D108BD9-81ED-4DB2-BD59-A6C34878D82A}">
                    <a16:rowId xmlns:a16="http://schemas.microsoft.com/office/drawing/2014/main" val="382539799"/>
                  </a:ext>
                </a:extLst>
              </a:tr>
              <a:tr h="370840">
                <a:tc>
                  <a:txBody>
                    <a:bodyPr/>
                    <a:lstStyle/>
                    <a:p>
                      <a:r>
                        <a:rPr lang="en-US" b="1" dirty="0" err="1" smtClean="0"/>
                        <a:t>Prepulse</a:t>
                      </a:r>
                      <a:r>
                        <a:rPr lang="en-US" b="1" dirty="0" smtClean="0"/>
                        <a:t> inhibition (sensorimotor deficits)</a:t>
                      </a:r>
                    </a:p>
                  </a:txBody>
                  <a:tcPr/>
                </a:tc>
                <a:tc>
                  <a:txBody>
                    <a:bodyPr/>
                    <a:lstStyle/>
                    <a:p>
                      <a:pPr algn="just"/>
                      <a:r>
                        <a:rPr lang="en-US" dirty="0" smtClean="0"/>
                        <a:t>A reduction in the acoustic startle response is typically observed if the startling stimulus is preceded close in time by a low-intensity </a:t>
                      </a:r>
                      <a:r>
                        <a:rPr lang="en-US" dirty="0" err="1" smtClean="0"/>
                        <a:t>prepulse</a:t>
                      </a:r>
                      <a:r>
                        <a:rPr lang="en-US" dirty="0" smtClean="0"/>
                        <a:t>.</a:t>
                      </a:r>
                    </a:p>
                  </a:txBody>
                  <a:tcPr/>
                </a:tc>
                <a:extLst>
                  <a:ext uri="{0D108BD9-81ED-4DB2-BD59-A6C34878D82A}">
                    <a16:rowId xmlns:a16="http://schemas.microsoft.com/office/drawing/2014/main" val="4241816854"/>
                  </a:ext>
                </a:extLst>
              </a:tr>
              <a:tr h="370840">
                <a:tc>
                  <a:txBody>
                    <a:bodyPr/>
                    <a:lstStyle/>
                    <a:p>
                      <a:r>
                        <a:rPr lang="en-US" b="1" dirty="0" smtClean="0"/>
                        <a:t>Anxiety-like behavior</a:t>
                      </a:r>
                    </a:p>
                  </a:txBody>
                  <a:tcPr/>
                </a:tc>
                <a:tc>
                  <a:txBody>
                    <a:bodyPr/>
                    <a:lstStyle/>
                    <a:p>
                      <a:pPr algn="just"/>
                      <a:r>
                        <a:rPr lang="en-US" dirty="0" smtClean="0"/>
                        <a:t>Patterns of exploration in environments such as the elevated plus maze, open field, or light-dark box.</a:t>
                      </a:r>
                    </a:p>
                    <a:p>
                      <a:pPr algn="just"/>
                      <a:endParaRPr lang="en-US" dirty="0"/>
                    </a:p>
                  </a:txBody>
                  <a:tcPr/>
                </a:tc>
                <a:extLst>
                  <a:ext uri="{0D108BD9-81ED-4DB2-BD59-A6C34878D82A}">
                    <a16:rowId xmlns:a16="http://schemas.microsoft.com/office/drawing/2014/main" val="2056818492"/>
                  </a:ext>
                </a:extLst>
              </a:tr>
            </a:tbl>
          </a:graphicData>
        </a:graphic>
      </p:graphicFrame>
      <p:sp>
        <p:nvSpPr>
          <p:cNvPr id="3" name="Rectangle 2"/>
          <p:cNvSpPr/>
          <p:nvPr/>
        </p:nvSpPr>
        <p:spPr>
          <a:xfrm>
            <a:off x="8662037" y="6118163"/>
            <a:ext cx="2691763" cy="369332"/>
          </a:xfrm>
          <a:prstGeom prst="rect">
            <a:avLst/>
          </a:prstGeom>
        </p:spPr>
        <p:txBody>
          <a:bodyPr wrap="none">
            <a:spAutoFit/>
          </a:bodyPr>
          <a:lstStyle/>
          <a:p>
            <a:r>
              <a:rPr lang="en-US" dirty="0"/>
              <a:t>(Ian R. </a:t>
            </a:r>
            <a:r>
              <a:rPr lang="en-US" dirty="0" err="1"/>
              <a:t>Winship</a:t>
            </a:r>
            <a:r>
              <a:rPr lang="en-US" dirty="0"/>
              <a:t> et al., 2019)</a:t>
            </a:r>
          </a:p>
        </p:txBody>
      </p:sp>
      <p:sp>
        <p:nvSpPr>
          <p:cNvPr id="5" name="Slide Number Placeholder 4"/>
          <p:cNvSpPr>
            <a:spLocks noGrp="1"/>
          </p:cNvSpPr>
          <p:nvPr>
            <p:ph type="sldNum" sz="quarter" idx="11"/>
          </p:nvPr>
        </p:nvSpPr>
        <p:spPr/>
        <p:txBody>
          <a:bodyPr/>
          <a:lstStyle/>
          <a:p>
            <a:fld id="{BA282B3E-4E3B-4D3F-AC29-B6E963F9C7A1}" type="slidenum">
              <a:rPr lang="en-US" smtClean="0"/>
              <a:t>24</a:t>
            </a:fld>
            <a:endParaRPr lang="en-US" dirty="0"/>
          </a:p>
        </p:txBody>
      </p:sp>
    </p:spTree>
    <p:extLst>
      <p:ext uri="{BB962C8B-B14F-4D97-AF65-F5344CB8AC3E}">
        <p14:creationId xmlns:p14="http://schemas.microsoft.com/office/powerpoint/2010/main" val="3149869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of Animal model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893" y="1840675"/>
            <a:ext cx="10516907" cy="4108003"/>
          </a:xfrm>
        </p:spPr>
      </p:pic>
      <p:sp>
        <p:nvSpPr>
          <p:cNvPr id="6" name="Slide Number Placeholder 5"/>
          <p:cNvSpPr>
            <a:spLocks noGrp="1"/>
          </p:cNvSpPr>
          <p:nvPr>
            <p:ph type="sldNum" sz="quarter" idx="11"/>
          </p:nvPr>
        </p:nvSpPr>
        <p:spPr/>
        <p:txBody>
          <a:bodyPr/>
          <a:lstStyle/>
          <a:p>
            <a:fld id="{BA282B3E-4E3B-4D3F-AC29-B6E963F9C7A1}" type="slidenum">
              <a:rPr lang="en-US" smtClean="0"/>
              <a:t>25</a:t>
            </a:fld>
            <a:endParaRPr lang="en-US" dirty="0"/>
          </a:p>
        </p:txBody>
      </p:sp>
      <p:sp>
        <p:nvSpPr>
          <p:cNvPr id="3" name="Rectangle 2"/>
          <p:cNvSpPr/>
          <p:nvPr/>
        </p:nvSpPr>
        <p:spPr>
          <a:xfrm>
            <a:off x="6486506" y="6052183"/>
            <a:ext cx="4867294" cy="369332"/>
          </a:xfrm>
          <a:prstGeom prst="rect">
            <a:avLst/>
          </a:prstGeom>
        </p:spPr>
        <p:txBody>
          <a:bodyPr wrap="none">
            <a:spAutoFit/>
          </a:bodyPr>
          <a:lstStyle/>
          <a:p>
            <a:r>
              <a:rPr lang="en-US" dirty="0"/>
              <a:t>(C. A. Jones, D. J. G. Watson, &amp; K. C. F. </a:t>
            </a:r>
            <a:r>
              <a:rPr lang="en-US" dirty="0" err="1"/>
              <a:t>Fone</a:t>
            </a:r>
            <a:r>
              <a:rPr lang="en-US" dirty="0"/>
              <a:t>, 2011)</a:t>
            </a:r>
          </a:p>
        </p:txBody>
      </p:sp>
    </p:spTree>
    <p:extLst>
      <p:ext uri="{BB962C8B-B14F-4D97-AF65-F5344CB8AC3E}">
        <p14:creationId xmlns:p14="http://schemas.microsoft.com/office/powerpoint/2010/main" val="3468535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Amphetamine </a:t>
            </a:r>
            <a:r>
              <a:rPr lang="en-US" dirty="0" smtClean="0"/>
              <a:t>Induced Model of Psychosis</a:t>
            </a:r>
            <a:endParaRPr lang="en-US" dirty="0"/>
          </a:p>
        </p:txBody>
      </p:sp>
      <p:sp>
        <p:nvSpPr>
          <p:cNvPr id="4" name="Slide Number Placeholder 3"/>
          <p:cNvSpPr>
            <a:spLocks noGrp="1"/>
          </p:cNvSpPr>
          <p:nvPr>
            <p:ph type="sldNum" sz="quarter" idx="11"/>
          </p:nvPr>
        </p:nvSpPr>
        <p:spPr/>
        <p:txBody>
          <a:bodyPr/>
          <a:lstStyle/>
          <a:p>
            <a:fld id="{BA282B3E-4E3B-4D3F-AC29-B6E963F9C7A1}" type="slidenum">
              <a:rPr lang="en-US" smtClean="0"/>
              <a:t>26</a:t>
            </a:fld>
            <a:endParaRPr lang="en-US" dirty="0"/>
          </a:p>
        </p:txBody>
      </p:sp>
      <p:pic>
        <p:nvPicPr>
          <p:cNvPr id="6" name="Picture Placeholder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7002" r="7002"/>
          <a:stretch>
            <a:fillRect/>
          </a:stretch>
        </p:blipFill>
        <p:spPr/>
      </p:pic>
    </p:spTree>
    <p:extLst>
      <p:ext uri="{BB962C8B-B14F-4D97-AF65-F5344CB8AC3E}">
        <p14:creationId xmlns:p14="http://schemas.microsoft.com/office/powerpoint/2010/main" val="3689604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Amphetamine Model of </a:t>
            </a:r>
            <a:r>
              <a:rPr lang="en-US" dirty="0" smtClean="0"/>
              <a:t>Psychosis</a:t>
            </a:r>
            <a:endParaRPr lang="en-US" dirty="0"/>
          </a:p>
        </p:txBody>
      </p:sp>
      <p:sp>
        <p:nvSpPr>
          <p:cNvPr id="3" name="Content Placeholder 2"/>
          <p:cNvSpPr>
            <a:spLocks noGrp="1"/>
          </p:cNvSpPr>
          <p:nvPr>
            <p:ph idx="1"/>
          </p:nvPr>
        </p:nvSpPr>
        <p:spPr/>
        <p:txBody>
          <a:bodyPr anchor="ctr">
            <a:normAutofit/>
          </a:bodyPr>
          <a:lstStyle/>
          <a:p>
            <a:pPr algn="just"/>
            <a:r>
              <a:rPr lang="en-US" dirty="0"/>
              <a:t>As </a:t>
            </a:r>
            <a:r>
              <a:rPr lang="en-US" b="1" dirty="0"/>
              <a:t>dopamine dysregulation </a:t>
            </a:r>
            <a:r>
              <a:rPr lang="en-US" dirty="0"/>
              <a:t>with </a:t>
            </a:r>
            <a:r>
              <a:rPr lang="en-US" b="1" dirty="0" err="1"/>
              <a:t>hyperfunction</a:t>
            </a:r>
            <a:r>
              <a:rPr lang="en-US" dirty="0"/>
              <a:t> of </a:t>
            </a:r>
            <a:r>
              <a:rPr lang="en-US" b="1" i="1" dirty="0"/>
              <a:t>the mesolimbic dopamine system </a:t>
            </a:r>
            <a:r>
              <a:rPr lang="en-US" dirty="0"/>
              <a:t>was the original tenet theory underlying the basis of </a:t>
            </a:r>
            <a:r>
              <a:rPr lang="en-US" dirty="0" smtClean="0"/>
              <a:t>psychosis, </a:t>
            </a:r>
            <a:r>
              <a:rPr lang="en-US" dirty="0"/>
              <a:t>the first animal models were developed on the basis of pharmacological manipulation to attempt to mimic this feature.</a:t>
            </a:r>
          </a:p>
          <a:p>
            <a:pPr algn="just"/>
            <a:r>
              <a:rPr lang="en-US" dirty="0" smtClean="0"/>
              <a:t>Early </a:t>
            </a:r>
            <a:r>
              <a:rPr lang="en-US" dirty="0"/>
              <a:t>efforts at modeling </a:t>
            </a:r>
            <a:r>
              <a:rPr lang="en-US" dirty="0" smtClean="0"/>
              <a:t>Psychosis </a:t>
            </a:r>
            <a:r>
              <a:rPr lang="en-US" dirty="0"/>
              <a:t>in animals relied on the acute administration of </a:t>
            </a:r>
            <a:r>
              <a:rPr lang="en-US" b="1" dirty="0"/>
              <a:t>indirect dopamine agonists </a:t>
            </a:r>
            <a:r>
              <a:rPr lang="en-US" dirty="0"/>
              <a:t>such as </a:t>
            </a:r>
            <a:r>
              <a:rPr lang="en-US" b="1" i="1" u="sng" dirty="0" smtClean="0"/>
              <a:t>“amphetamine”</a:t>
            </a:r>
            <a:r>
              <a:rPr lang="en-US" dirty="0" smtClean="0"/>
              <a:t> </a:t>
            </a:r>
            <a:r>
              <a:rPr lang="en-US" dirty="0"/>
              <a:t>or </a:t>
            </a:r>
            <a:r>
              <a:rPr lang="en-US" b="1" dirty="0"/>
              <a:t>direct dopamine receptor agonists </a:t>
            </a:r>
            <a:r>
              <a:rPr lang="en-US" dirty="0"/>
              <a:t>such as </a:t>
            </a:r>
            <a:r>
              <a:rPr lang="en-US" b="1" i="1" u="sng" dirty="0" smtClean="0"/>
              <a:t>“</a:t>
            </a:r>
            <a:r>
              <a:rPr lang="en-US" b="1" i="1" u="sng" dirty="0" err="1" smtClean="0"/>
              <a:t>apomorphine</a:t>
            </a:r>
            <a:r>
              <a:rPr lang="en-US" b="1" i="1" u="sng" dirty="0" smtClean="0"/>
              <a:t>”</a:t>
            </a:r>
            <a:r>
              <a:rPr lang="en-US" dirty="0" smtClean="0"/>
              <a:t> </a:t>
            </a:r>
            <a:r>
              <a:rPr lang="en-US" dirty="0"/>
              <a:t>to induce a transient central </a:t>
            </a:r>
            <a:r>
              <a:rPr lang="en-US" dirty="0" err="1"/>
              <a:t>hyperdopaminergia</a:t>
            </a:r>
            <a:r>
              <a:rPr lang="en-US" dirty="0"/>
              <a:t>. </a:t>
            </a:r>
            <a:endParaRPr lang="en-US" dirty="0" smtClean="0"/>
          </a:p>
          <a:p>
            <a:pPr algn="just"/>
            <a:r>
              <a:rPr lang="en-US" dirty="0" smtClean="0"/>
              <a:t>Typically</a:t>
            </a:r>
            <a:r>
              <a:rPr lang="en-US" dirty="0"/>
              <a:t>, a single administration of </a:t>
            </a:r>
            <a:r>
              <a:rPr lang="en-US" b="1" dirty="0"/>
              <a:t>0.5-1.0 mg/kg </a:t>
            </a:r>
            <a:r>
              <a:rPr lang="en-US" dirty="0"/>
              <a:t>of amphetamine is used to produce </a:t>
            </a:r>
            <a:r>
              <a:rPr lang="en-US" b="1" i="1" dirty="0" err="1"/>
              <a:t>hyperlocomotion</a:t>
            </a:r>
            <a:r>
              <a:rPr lang="en-US" dirty="0"/>
              <a:t> in rats, where higher doses (</a:t>
            </a:r>
            <a:r>
              <a:rPr lang="en-US" b="1" dirty="0"/>
              <a:t>2.0-5.0 mg/kg</a:t>
            </a:r>
            <a:r>
              <a:rPr lang="en-US" dirty="0"/>
              <a:t>) induce </a:t>
            </a:r>
            <a:r>
              <a:rPr lang="en-US" b="1" i="1" dirty="0"/>
              <a:t>stereotypy</a:t>
            </a:r>
            <a:r>
              <a:rPr lang="en-US" dirty="0"/>
              <a:t> and deficits in</a:t>
            </a:r>
            <a:r>
              <a:rPr lang="en-US" i="1" dirty="0"/>
              <a:t> </a:t>
            </a:r>
            <a:r>
              <a:rPr lang="en-US" b="1" i="1" dirty="0"/>
              <a:t>latent inhibition </a:t>
            </a:r>
            <a:r>
              <a:rPr lang="en-US" dirty="0"/>
              <a:t>and </a:t>
            </a:r>
            <a:r>
              <a:rPr lang="en-US" b="1" i="1" dirty="0"/>
              <a:t>pre-pulse inhibition (PPI)</a:t>
            </a:r>
            <a:r>
              <a:rPr lang="en-US" dirty="0"/>
              <a:t>. </a:t>
            </a:r>
            <a:endParaRPr lang="en-US" dirty="0" smtClean="0"/>
          </a:p>
          <a:p>
            <a:pPr algn="just"/>
            <a:r>
              <a:rPr lang="en-US" dirty="0" smtClean="0"/>
              <a:t>However</a:t>
            </a:r>
            <a:r>
              <a:rPr lang="en-US" dirty="0"/>
              <a:t>, acute administration of amphetamine in animals </a:t>
            </a:r>
            <a:r>
              <a:rPr lang="en-US" b="1" i="1" dirty="0"/>
              <a:t>does not </a:t>
            </a:r>
            <a:r>
              <a:rPr lang="en-US" dirty="0"/>
              <a:t>consistently produce impairments in their performance on </a:t>
            </a:r>
            <a:r>
              <a:rPr lang="en-US" b="1" i="1" dirty="0"/>
              <a:t>cognitive tasks </a:t>
            </a:r>
            <a:r>
              <a:rPr lang="en-US" dirty="0"/>
              <a:t>that are considered analogs of those that people with </a:t>
            </a:r>
            <a:r>
              <a:rPr lang="en-US" dirty="0" smtClean="0"/>
              <a:t>Psychosis </a:t>
            </a:r>
            <a:r>
              <a:rPr lang="en-US" dirty="0"/>
              <a:t>perform poorly on. </a:t>
            </a:r>
            <a:endParaRPr lang="en-US" dirty="0" smtClean="0"/>
          </a:p>
          <a:p>
            <a:pPr algn="just"/>
            <a:r>
              <a:rPr lang="en-US" dirty="0" smtClean="0"/>
              <a:t>Similarly</a:t>
            </a:r>
            <a:r>
              <a:rPr lang="en-US" dirty="0"/>
              <a:t>, impairments in social interaction or other behaviors relevant to negative symptoms are not induced by acute administration of pro-dopamine drugs</a:t>
            </a:r>
            <a:r>
              <a:rPr lang="en-US" dirty="0" smtClean="0"/>
              <a:t>.</a:t>
            </a:r>
          </a:p>
        </p:txBody>
      </p:sp>
      <p:sp>
        <p:nvSpPr>
          <p:cNvPr id="4" name="Slide Number Placeholder 3"/>
          <p:cNvSpPr>
            <a:spLocks noGrp="1"/>
          </p:cNvSpPr>
          <p:nvPr>
            <p:ph type="sldNum" sz="quarter" idx="11"/>
          </p:nvPr>
        </p:nvSpPr>
        <p:spPr/>
        <p:txBody>
          <a:bodyPr/>
          <a:lstStyle/>
          <a:p>
            <a:fld id="{BA282B3E-4E3B-4D3F-AC29-B6E963F9C7A1}" type="slidenum">
              <a:rPr lang="en-US" smtClean="0"/>
              <a:t>27</a:t>
            </a:fld>
            <a:endParaRPr lang="en-US" dirty="0"/>
          </a:p>
        </p:txBody>
      </p:sp>
      <p:sp>
        <p:nvSpPr>
          <p:cNvPr id="6" name="Rectangle 5"/>
          <p:cNvSpPr/>
          <p:nvPr/>
        </p:nvSpPr>
        <p:spPr>
          <a:xfrm>
            <a:off x="6534761" y="6098415"/>
            <a:ext cx="4867294" cy="369332"/>
          </a:xfrm>
          <a:prstGeom prst="rect">
            <a:avLst/>
          </a:prstGeom>
        </p:spPr>
        <p:txBody>
          <a:bodyPr wrap="none">
            <a:spAutoFit/>
          </a:bodyPr>
          <a:lstStyle/>
          <a:p>
            <a:r>
              <a:rPr lang="en-US" dirty="0"/>
              <a:t>(C. A. Jones, D. J. G. Watson, &amp; K. C. F. </a:t>
            </a:r>
            <a:r>
              <a:rPr lang="en-US" dirty="0" err="1"/>
              <a:t>Fone</a:t>
            </a:r>
            <a:r>
              <a:rPr lang="en-US" dirty="0"/>
              <a:t>, 2011)</a:t>
            </a:r>
          </a:p>
        </p:txBody>
      </p:sp>
    </p:spTree>
    <p:extLst>
      <p:ext uri="{BB962C8B-B14F-4D97-AF65-F5344CB8AC3E}">
        <p14:creationId xmlns:p14="http://schemas.microsoft.com/office/powerpoint/2010/main" val="3287671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Amphetamine Model of Psychosis</a:t>
            </a:r>
          </a:p>
        </p:txBody>
      </p:sp>
      <p:sp>
        <p:nvSpPr>
          <p:cNvPr id="3" name="Content Placeholder 2"/>
          <p:cNvSpPr>
            <a:spLocks noGrp="1"/>
          </p:cNvSpPr>
          <p:nvPr>
            <p:ph idx="1"/>
          </p:nvPr>
        </p:nvSpPr>
        <p:spPr/>
        <p:txBody>
          <a:bodyPr anchor="ctr">
            <a:normAutofit/>
          </a:bodyPr>
          <a:lstStyle/>
          <a:p>
            <a:pPr algn="just"/>
            <a:r>
              <a:rPr lang="en-US" sz="2000" dirty="0"/>
              <a:t>Because a single administration of amphetamine produces only a </a:t>
            </a:r>
            <a:r>
              <a:rPr lang="en-US" sz="2000" b="1" dirty="0"/>
              <a:t>short-lived</a:t>
            </a:r>
            <a:r>
              <a:rPr lang="en-US" sz="2000" dirty="0"/>
              <a:t> </a:t>
            </a:r>
            <a:r>
              <a:rPr lang="en-US" sz="2000" dirty="0" err="1"/>
              <a:t>hyperdopaminergia</a:t>
            </a:r>
            <a:r>
              <a:rPr lang="en-US" sz="2000" dirty="0"/>
              <a:t> and related behavioral effects, many investigators have attempted to model psychosis in animals using chronic administration of amphetamine, which induces a </a:t>
            </a:r>
            <a:r>
              <a:rPr lang="en-US" sz="2000" b="1" i="1" dirty="0"/>
              <a:t>persistent sensitization </a:t>
            </a:r>
            <a:r>
              <a:rPr lang="en-US" sz="2000" dirty="0"/>
              <a:t>and more robustly models symptoms than a single injection. </a:t>
            </a:r>
          </a:p>
          <a:p>
            <a:pPr algn="just"/>
            <a:r>
              <a:rPr lang="en-US" sz="2000" dirty="0"/>
              <a:t>Sensitized animals display persistent </a:t>
            </a:r>
            <a:r>
              <a:rPr lang="en-US" sz="2000" b="1" dirty="0"/>
              <a:t>deficits in some cognitive tasks </a:t>
            </a:r>
            <a:r>
              <a:rPr lang="en-US" sz="2000" dirty="0"/>
              <a:t>relevant to </a:t>
            </a:r>
            <a:r>
              <a:rPr lang="en-US" sz="2000" dirty="0" smtClean="0"/>
              <a:t>Psychosis, </a:t>
            </a:r>
            <a:r>
              <a:rPr lang="en-US" sz="2000" dirty="0"/>
              <a:t>whereas others are </a:t>
            </a:r>
            <a:r>
              <a:rPr lang="en-US" sz="2000" b="1" i="1" dirty="0"/>
              <a:t>not</a:t>
            </a:r>
            <a:r>
              <a:rPr lang="en-US" sz="2000" dirty="0"/>
              <a:t> affected such as deficits in social interaction and behaviors that are reminiscent of the negative symptoms of </a:t>
            </a:r>
            <a:r>
              <a:rPr lang="en-US" sz="2000" dirty="0" smtClean="0"/>
              <a:t>Psychosis. </a:t>
            </a:r>
            <a:endParaRPr lang="en-US" sz="2000" dirty="0"/>
          </a:p>
          <a:p>
            <a:pPr algn="just"/>
            <a:r>
              <a:rPr lang="en-US" sz="2000" b="1" dirty="0"/>
              <a:t>Biochemical</a:t>
            </a:r>
            <a:r>
              <a:rPr lang="en-US" sz="2000" dirty="0"/>
              <a:t> and </a:t>
            </a:r>
            <a:r>
              <a:rPr lang="en-US" sz="2000" b="1" dirty="0"/>
              <a:t>structural</a:t>
            </a:r>
            <a:r>
              <a:rPr lang="en-US" sz="2000" dirty="0"/>
              <a:t> </a:t>
            </a:r>
            <a:r>
              <a:rPr lang="en-US" sz="2000" b="1" dirty="0"/>
              <a:t>changes</a:t>
            </a:r>
            <a:r>
              <a:rPr lang="en-US" sz="2000" dirty="0"/>
              <a:t> are induced in the brain by chronic administration of amphetamine in animals, which may account for the persistent changes observed in behavioral and cognitive measures.</a:t>
            </a:r>
          </a:p>
          <a:p>
            <a:pPr marL="0" indent="0">
              <a:buNone/>
            </a:pPr>
            <a:endParaRPr lang="en-US" sz="2000" dirty="0"/>
          </a:p>
        </p:txBody>
      </p:sp>
      <p:sp>
        <p:nvSpPr>
          <p:cNvPr id="4" name="Slide Number Placeholder 3"/>
          <p:cNvSpPr>
            <a:spLocks noGrp="1"/>
          </p:cNvSpPr>
          <p:nvPr>
            <p:ph type="sldNum" sz="quarter" idx="11"/>
          </p:nvPr>
        </p:nvSpPr>
        <p:spPr/>
        <p:txBody>
          <a:bodyPr/>
          <a:lstStyle/>
          <a:p>
            <a:fld id="{BA282B3E-4E3B-4D3F-AC29-B6E963F9C7A1}" type="slidenum">
              <a:rPr lang="en-US" smtClean="0"/>
              <a:t>28</a:t>
            </a:fld>
            <a:endParaRPr lang="en-US" dirty="0"/>
          </a:p>
        </p:txBody>
      </p:sp>
      <p:sp>
        <p:nvSpPr>
          <p:cNvPr id="5" name="Rectangle 4"/>
          <p:cNvSpPr/>
          <p:nvPr/>
        </p:nvSpPr>
        <p:spPr>
          <a:xfrm>
            <a:off x="6534761" y="6098415"/>
            <a:ext cx="4867294" cy="369332"/>
          </a:xfrm>
          <a:prstGeom prst="rect">
            <a:avLst/>
          </a:prstGeom>
        </p:spPr>
        <p:txBody>
          <a:bodyPr wrap="none">
            <a:spAutoFit/>
          </a:bodyPr>
          <a:lstStyle/>
          <a:p>
            <a:r>
              <a:rPr lang="en-US" dirty="0"/>
              <a:t>(C. A. Jones, D. J. G. Watson, &amp; K. C. F. </a:t>
            </a:r>
            <a:r>
              <a:rPr lang="en-US" dirty="0" err="1"/>
              <a:t>Fone</a:t>
            </a:r>
            <a:r>
              <a:rPr lang="en-US" dirty="0"/>
              <a:t>, 2011)</a:t>
            </a:r>
          </a:p>
        </p:txBody>
      </p:sp>
    </p:spTree>
    <p:extLst>
      <p:ext uri="{BB962C8B-B14F-4D97-AF65-F5344CB8AC3E}">
        <p14:creationId xmlns:p14="http://schemas.microsoft.com/office/powerpoint/2010/main" val="3049075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Amphetamine Model of Psychosis</a:t>
            </a:r>
          </a:p>
        </p:txBody>
      </p:sp>
      <p:sp>
        <p:nvSpPr>
          <p:cNvPr id="3" name="Content Placeholder 2"/>
          <p:cNvSpPr>
            <a:spLocks noGrp="1"/>
          </p:cNvSpPr>
          <p:nvPr>
            <p:ph idx="1"/>
          </p:nvPr>
        </p:nvSpPr>
        <p:spPr/>
        <p:txBody>
          <a:bodyPr anchor="ctr">
            <a:normAutofit/>
          </a:bodyPr>
          <a:lstStyle/>
          <a:p>
            <a:pPr marL="0" indent="0" algn="just">
              <a:buNone/>
            </a:pPr>
            <a:r>
              <a:rPr lang="en-US" sz="2400" b="1" dirty="0" smtClean="0"/>
              <a:t>FEATURES OF AMPHETAMINE MODEL OF PSYCHOSIS</a:t>
            </a:r>
          </a:p>
          <a:p>
            <a:pPr algn="just"/>
            <a:r>
              <a:rPr lang="en-US" sz="2400" dirty="0" smtClean="0"/>
              <a:t>The </a:t>
            </a:r>
            <a:r>
              <a:rPr lang="en-US" sz="2400" dirty="0"/>
              <a:t>similarities of this model with human </a:t>
            </a:r>
            <a:r>
              <a:rPr lang="en-US" sz="2400" dirty="0" smtClean="0"/>
              <a:t>psychosis: </a:t>
            </a:r>
            <a:r>
              <a:rPr lang="en-US" sz="2400" b="1" i="1" dirty="0"/>
              <a:t>disrupted PPI</a:t>
            </a:r>
            <a:r>
              <a:rPr lang="en-US" sz="2400" dirty="0"/>
              <a:t> is a well-established feature </a:t>
            </a:r>
            <a:r>
              <a:rPr lang="en-US" sz="2400" dirty="0" smtClean="0"/>
              <a:t>of psychosis </a:t>
            </a:r>
            <a:r>
              <a:rPr lang="en-US" sz="2400" i="1" dirty="0" smtClean="0"/>
              <a:t>(particularly schizophrenia) </a:t>
            </a:r>
            <a:r>
              <a:rPr lang="en-US" sz="2400" dirty="0"/>
              <a:t>and the evidence for a latent inhibition deficit in schizophrenia is also strong but there is no strong evidence supporting increased locomotion in people with schizophrenia, and stereotypy is exhibited by only a small percentage of them.</a:t>
            </a:r>
          </a:p>
          <a:p>
            <a:pPr algn="just"/>
            <a:r>
              <a:rPr lang="en-US" sz="2400" dirty="0"/>
              <a:t>Pharmacological induction of </a:t>
            </a:r>
            <a:r>
              <a:rPr lang="en-US" sz="2400" dirty="0" err="1"/>
              <a:t>hyperdopaminergia</a:t>
            </a:r>
            <a:r>
              <a:rPr lang="en-US" sz="2400" dirty="0"/>
              <a:t> by acute or chronic administration of amphetamine in animals seems to have reasonable validity and utility as models to study </a:t>
            </a:r>
            <a:r>
              <a:rPr lang="en-US" sz="2400" dirty="0" smtClean="0"/>
              <a:t>“</a:t>
            </a:r>
            <a:r>
              <a:rPr lang="en-US" sz="2400" b="1" i="1" dirty="0" smtClean="0"/>
              <a:t>positive </a:t>
            </a:r>
            <a:r>
              <a:rPr lang="en-US" sz="2400" b="1" i="1" dirty="0"/>
              <a:t>symptoms of </a:t>
            </a:r>
            <a:r>
              <a:rPr lang="en-US" sz="2400" b="1" i="1" dirty="0" smtClean="0"/>
              <a:t>psychosis”</a:t>
            </a:r>
            <a:r>
              <a:rPr lang="en-US" sz="2400" dirty="0" smtClean="0"/>
              <a:t>.</a:t>
            </a:r>
            <a:endParaRPr lang="en-US" sz="2400" dirty="0"/>
          </a:p>
        </p:txBody>
      </p:sp>
      <p:sp>
        <p:nvSpPr>
          <p:cNvPr id="4" name="Slide Number Placeholder 3"/>
          <p:cNvSpPr>
            <a:spLocks noGrp="1"/>
          </p:cNvSpPr>
          <p:nvPr>
            <p:ph type="sldNum" sz="quarter" idx="11"/>
          </p:nvPr>
        </p:nvSpPr>
        <p:spPr/>
        <p:txBody>
          <a:bodyPr/>
          <a:lstStyle/>
          <a:p>
            <a:fld id="{BA282B3E-4E3B-4D3F-AC29-B6E963F9C7A1}" type="slidenum">
              <a:rPr lang="en-US" smtClean="0"/>
              <a:t>29</a:t>
            </a:fld>
            <a:endParaRPr lang="en-US" dirty="0"/>
          </a:p>
        </p:txBody>
      </p:sp>
      <p:sp>
        <p:nvSpPr>
          <p:cNvPr id="6" name="Rectangle 5"/>
          <p:cNvSpPr/>
          <p:nvPr/>
        </p:nvSpPr>
        <p:spPr>
          <a:xfrm>
            <a:off x="6534761" y="6098415"/>
            <a:ext cx="4867294" cy="369332"/>
          </a:xfrm>
          <a:prstGeom prst="rect">
            <a:avLst/>
          </a:prstGeom>
        </p:spPr>
        <p:txBody>
          <a:bodyPr wrap="none">
            <a:spAutoFit/>
          </a:bodyPr>
          <a:lstStyle/>
          <a:p>
            <a:r>
              <a:rPr lang="en-US" dirty="0"/>
              <a:t>(C. A. Jones, D. J. G. Watson, &amp; K. C. F. </a:t>
            </a:r>
            <a:r>
              <a:rPr lang="en-US" dirty="0" err="1"/>
              <a:t>Fone</a:t>
            </a:r>
            <a:r>
              <a:rPr lang="en-US" dirty="0"/>
              <a:t>, 2011)</a:t>
            </a:r>
          </a:p>
        </p:txBody>
      </p:sp>
    </p:spTree>
    <p:extLst>
      <p:ext uri="{BB962C8B-B14F-4D97-AF65-F5344CB8AC3E}">
        <p14:creationId xmlns:p14="http://schemas.microsoft.com/office/powerpoint/2010/main" val="1611262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p:txBody>
          <a:bodyPr/>
          <a:lstStyle/>
          <a:p>
            <a:r>
              <a:rPr lang="en-US" dirty="0" smtClean="0"/>
              <a:t>Definition</a:t>
            </a:r>
            <a:endParaRPr lang="en-US" dirty="0"/>
          </a:p>
        </p:txBody>
      </p:sp>
      <p:pic>
        <p:nvPicPr>
          <p:cNvPr id="6" name="Picture Placeholder 5">
            <a:extLst>
              <a:ext uri="{FF2B5EF4-FFF2-40B4-BE49-F238E27FC236}">
                <a16:creationId xmlns:a16="http://schemas.microsoft.com/office/drawing/2014/main" id="{52F4DC80-D765-443C-B33E-22490DDF5A58}"/>
              </a:ext>
            </a:extLst>
          </p:cNvPr>
          <p:cNvPicPr>
            <a:picLocks noGrp="1"/>
          </p:cNvPicPr>
          <p:nvPr>
            <p:ph type="pic" sz="quarter" idx="12"/>
          </p:nvPr>
        </p:nvPicPr>
        <p:blipFill rotWithShape="1">
          <a:blip r:embed="rId3">
            <a:extLst>
              <a:ext uri="{28A0092B-C50C-407E-A947-70E740481C1C}">
                <a14:useLocalDpi xmlns:a14="http://schemas.microsoft.com/office/drawing/2010/main" val="0"/>
              </a:ext>
            </a:extLst>
          </a:blip>
          <a:srcRect l="24452"/>
          <a:stretch/>
        </p:blipFill>
        <p:spPr>
          <a:xfrm flipH="1">
            <a:off x="1074669" y="2301925"/>
            <a:ext cx="2523744" cy="3456432"/>
          </a:xfrm>
        </p:spPr>
      </p:pic>
      <p:sp>
        <p:nvSpPr>
          <p:cNvPr id="4" name="Text Placeholder 3">
            <a:extLst>
              <a:ext uri="{FF2B5EF4-FFF2-40B4-BE49-F238E27FC236}">
                <a16:creationId xmlns:a16="http://schemas.microsoft.com/office/drawing/2014/main" id="{1EA044F1-332E-408F-8155-362F9997C7F0}"/>
              </a:ext>
            </a:extLst>
          </p:cNvPr>
          <p:cNvSpPr>
            <a:spLocks noGrp="1"/>
          </p:cNvSpPr>
          <p:nvPr>
            <p:ph type="body" sz="quarter" idx="13"/>
          </p:nvPr>
        </p:nvSpPr>
        <p:spPr>
          <a:xfrm>
            <a:off x="4373563" y="1451430"/>
            <a:ext cx="6529387" cy="3875314"/>
          </a:xfrm>
        </p:spPr>
        <p:txBody>
          <a:bodyPr>
            <a:normAutofit/>
          </a:bodyPr>
          <a:lstStyle/>
          <a:p>
            <a:pPr marL="347663" indent="-347663" algn="just">
              <a:buFont typeface="Arial" panose="020B0604020202020204" pitchFamily="34" charset="0"/>
              <a:buChar char="•"/>
            </a:pPr>
            <a:r>
              <a:rPr lang="en-US" sz="2000" dirty="0"/>
              <a:t>Psychosis is a heterogeneous condition depicting impaired mental status and disassociation with the reality. </a:t>
            </a:r>
            <a:endParaRPr lang="en-US" sz="2000" dirty="0" smtClean="0"/>
          </a:p>
          <a:p>
            <a:pPr marL="347663" indent="-347663" algn="just">
              <a:buFont typeface="Arial" panose="020B0604020202020204" pitchFamily="34" charset="0"/>
              <a:buChar char="•"/>
            </a:pPr>
            <a:r>
              <a:rPr lang="en-US" sz="2000" dirty="0" smtClean="0"/>
              <a:t>Psychosis </a:t>
            </a:r>
            <a:r>
              <a:rPr lang="en-US" sz="2000" dirty="0"/>
              <a:t>is described in the American Psychiatric Association's Diagnostic and Statistical Manual of Mental </a:t>
            </a:r>
            <a:r>
              <a:rPr lang="en-US" sz="2000" dirty="0" smtClean="0"/>
              <a:t>Disorders (DSM </a:t>
            </a:r>
            <a:r>
              <a:rPr lang="en-US" sz="2000" dirty="0"/>
              <a:t>- 5) as cluster of one or more these symptoms: </a:t>
            </a:r>
            <a:endParaRPr lang="en-US" sz="2000" dirty="0" smtClean="0"/>
          </a:p>
          <a:p>
            <a:pPr marL="1028700" lvl="1" indent="-346075" algn="just">
              <a:buFont typeface="Arial" panose="020B0604020202020204" pitchFamily="34" charset="0"/>
              <a:buChar char="•"/>
            </a:pPr>
            <a:r>
              <a:rPr lang="en-US" sz="2000" dirty="0" smtClean="0"/>
              <a:t>Delusions</a:t>
            </a:r>
          </a:p>
          <a:p>
            <a:pPr marL="1028700" lvl="1" indent="-346075" algn="just">
              <a:buFont typeface="Arial" panose="020B0604020202020204" pitchFamily="34" charset="0"/>
              <a:buChar char="•"/>
            </a:pPr>
            <a:r>
              <a:rPr lang="en-US" sz="2000" dirty="0" smtClean="0"/>
              <a:t>Hallucinations</a:t>
            </a:r>
          </a:p>
          <a:p>
            <a:pPr marL="1028700" lvl="1" indent="-346075" algn="just">
              <a:buFont typeface="Arial" panose="020B0604020202020204" pitchFamily="34" charset="0"/>
              <a:buChar char="•"/>
            </a:pPr>
            <a:r>
              <a:rPr lang="en-US" sz="2000" dirty="0"/>
              <a:t>D</a:t>
            </a:r>
            <a:r>
              <a:rPr lang="en-US" sz="2000" dirty="0" smtClean="0"/>
              <a:t>isorganized thinking</a:t>
            </a:r>
          </a:p>
          <a:p>
            <a:pPr marL="1028700" lvl="1" indent="-346075" algn="just">
              <a:buFont typeface="Arial" panose="020B0604020202020204" pitchFamily="34" charset="0"/>
              <a:buChar char="•"/>
            </a:pPr>
            <a:r>
              <a:rPr lang="en-US" sz="2000" dirty="0" smtClean="0"/>
              <a:t>Disorganized </a:t>
            </a:r>
            <a:r>
              <a:rPr lang="en-US" sz="2000" dirty="0"/>
              <a:t>motor </a:t>
            </a:r>
            <a:r>
              <a:rPr lang="en-US" sz="2000" dirty="0" smtClean="0"/>
              <a:t>behavior</a:t>
            </a:r>
          </a:p>
          <a:p>
            <a:pPr marL="1028700" lvl="1" indent="-346075" algn="just">
              <a:buFont typeface="Arial" panose="020B0604020202020204" pitchFamily="34" charset="0"/>
              <a:buChar char="•"/>
            </a:pPr>
            <a:r>
              <a:rPr lang="en-US" sz="2000" dirty="0" smtClean="0"/>
              <a:t>Negative symptoms</a:t>
            </a:r>
            <a:endParaRPr lang="en-US" sz="2000" dirty="0"/>
          </a:p>
        </p:txBody>
      </p:sp>
      <p:sp>
        <p:nvSpPr>
          <p:cNvPr id="3" name="Rectangle 2"/>
          <p:cNvSpPr/>
          <p:nvPr/>
        </p:nvSpPr>
        <p:spPr>
          <a:xfrm>
            <a:off x="6941416" y="5415322"/>
            <a:ext cx="3961534" cy="369332"/>
          </a:xfrm>
          <a:prstGeom prst="rect">
            <a:avLst/>
          </a:prstGeom>
        </p:spPr>
        <p:txBody>
          <a:bodyPr wrap="none">
            <a:spAutoFit/>
          </a:bodyPr>
          <a:lstStyle/>
          <a:p>
            <a:r>
              <a:rPr lang="en-US" dirty="0">
                <a:solidFill>
                  <a:schemeClr val="bg1"/>
                </a:solidFill>
              </a:rPr>
              <a:t>(American Psychiatric Association, 2013). </a:t>
            </a:r>
          </a:p>
        </p:txBody>
      </p:sp>
      <p:sp>
        <p:nvSpPr>
          <p:cNvPr id="5" name="Slide Number Placeholder 4"/>
          <p:cNvSpPr>
            <a:spLocks noGrp="1"/>
          </p:cNvSpPr>
          <p:nvPr>
            <p:ph type="sldNum" sz="quarter" idx="11"/>
          </p:nvPr>
        </p:nvSpPr>
        <p:spPr/>
        <p:txBody>
          <a:bodyPr/>
          <a:lstStyle/>
          <a:p>
            <a:fld id="{BA282B3E-4E3B-4D3F-AC29-B6E963F9C7A1}" type="slidenum">
              <a:rPr lang="en-US" smtClean="0"/>
              <a:t>3</a:t>
            </a:fld>
            <a:endParaRPr lang="en-US" dirty="0"/>
          </a:p>
        </p:txBody>
      </p:sp>
    </p:spTree>
    <p:extLst>
      <p:ext uri="{BB962C8B-B14F-4D97-AF65-F5344CB8AC3E}">
        <p14:creationId xmlns:p14="http://schemas.microsoft.com/office/powerpoint/2010/main" val="1876629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Phencyclidine (PCP) Model of </a:t>
            </a:r>
            <a:r>
              <a:rPr lang="en-US" dirty="0" smtClean="0"/>
              <a:t>Psychosis</a:t>
            </a:r>
            <a:endParaRPr lang="en-US" dirty="0"/>
          </a:p>
        </p:txBody>
      </p:sp>
      <p:sp>
        <p:nvSpPr>
          <p:cNvPr id="4" name="Slide Number Placeholder 3"/>
          <p:cNvSpPr>
            <a:spLocks noGrp="1"/>
          </p:cNvSpPr>
          <p:nvPr>
            <p:ph type="sldNum" sz="quarter" idx="11"/>
          </p:nvPr>
        </p:nvSpPr>
        <p:spPr/>
        <p:txBody>
          <a:bodyPr/>
          <a:lstStyle/>
          <a:p>
            <a:fld id="{BA282B3E-4E3B-4D3F-AC29-B6E963F9C7A1}" type="slidenum">
              <a:rPr lang="en-US" smtClean="0"/>
              <a:t>30</a:t>
            </a:fld>
            <a:endParaRPr lang="en-US" dirty="0"/>
          </a:p>
        </p:txBody>
      </p:sp>
      <p:pic>
        <p:nvPicPr>
          <p:cNvPr id="6" name="Picture Placeholder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489" r="2489"/>
          <a:stretch>
            <a:fillRect/>
          </a:stretch>
        </p:blipFill>
        <p:spPr/>
      </p:pic>
    </p:spTree>
    <p:extLst>
      <p:ext uri="{BB962C8B-B14F-4D97-AF65-F5344CB8AC3E}">
        <p14:creationId xmlns:p14="http://schemas.microsoft.com/office/powerpoint/2010/main" val="539990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Phencyclidine (PCP) Model of </a:t>
            </a:r>
            <a:r>
              <a:rPr lang="en-US" dirty="0" smtClean="0"/>
              <a:t>Psychosis</a:t>
            </a:r>
            <a:endParaRPr lang="en-US" dirty="0"/>
          </a:p>
        </p:txBody>
      </p:sp>
      <p:sp>
        <p:nvSpPr>
          <p:cNvPr id="3" name="Content Placeholder 2"/>
          <p:cNvSpPr>
            <a:spLocks noGrp="1"/>
          </p:cNvSpPr>
          <p:nvPr>
            <p:ph idx="1"/>
          </p:nvPr>
        </p:nvSpPr>
        <p:spPr/>
        <p:txBody>
          <a:bodyPr>
            <a:normAutofit/>
          </a:bodyPr>
          <a:lstStyle/>
          <a:p>
            <a:pPr algn="just"/>
            <a:r>
              <a:rPr lang="en-US" sz="2000" dirty="0"/>
              <a:t>Converging evidence supports the notion that </a:t>
            </a:r>
            <a:r>
              <a:rPr lang="en-US" sz="2000" b="1" dirty="0"/>
              <a:t>dysfunction of the glutamatergic system </a:t>
            </a:r>
            <a:r>
              <a:rPr lang="en-US" sz="2000" dirty="0"/>
              <a:t>is a primary pathophysiological change see in </a:t>
            </a:r>
            <a:r>
              <a:rPr lang="en-US" sz="2000" dirty="0" smtClean="0"/>
              <a:t>psychosis. </a:t>
            </a:r>
          </a:p>
          <a:p>
            <a:pPr algn="just"/>
            <a:r>
              <a:rPr lang="en-US" sz="2000" dirty="0" smtClean="0"/>
              <a:t>Pharmacological </a:t>
            </a:r>
            <a:r>
              <a:rPr lang="en-US" sz="2000" dirty="0"/>
              <a:t>evidence for the role of glutamate in </a:t>
            </a:r>
            <a:r>
              <a:rPr lang="en-US" sz="2000" dirty="0" smtClean="0"/>
              <a:t>psychosis centers </a:t>
            </a:r>
            <a:r>
              <a:rPr lang="en-US" sz="2000" dirty="0"/>
              <a:t>on findings </a:t>
            </a:r>
            <a:r>
              <a:rPr lang="en-US" sz="2000" b="1" i="1" dirty="0"/>
              <a:t>that blockade of the NMDA receptor </a:t>
            </a:r>
            <a:r>
              <a:rPr lang="en-US" sz="2000" dirty="0"/>
              <a:t>by non-competitive antagonists, such as </a:t>
            </a:r>
            <a:r>
              <a:rPr lang="en-US" sz="2000" b="1" i="1" u="sng" dirty="0" smtClean="0"/>
              <a:t>“ketamine”</a:t>
            </a:r>
            <a:r>
              <a:rPr lang="en-US" sz="2000" dirty="0" smtClean="0"/>
              <a:t> </a:t>
            </a:r>
            <a:r>
              <a:rPr lang="en-US" sz="2000" dirty="0"/>
              <a:t>or </a:t>
            </a:r>
            <a:r>
              <a:rPr lang="en-US" sz="2000" b="1" i="1" u="sng" dirty="0" smtClean="0"/>
              <a:t>“PCP”,</a:t>
            </a:r>
            <a:r>
              <a:rPr lang="en-US" sz="2000" dirty="0" smtClean="0"/>
              <a:t> </a:t>
            </a:r>
            <a:r>
              <a:rPr lang="en-US" sz="2000" dirty="0"/>
              <a:t>produce a transient psychosis similar to that experienced by people with </a:t>
            </a:r>
            <a:r>
              <a:rPr lang="en-US" sz="2000" dirty="0" smtClean="0"/>
              <a:t>psychosis. </a:t>
            </a:r>
          </a:p>
          <a:p>
            <a:pPr algn="just"/>
            <a:r>
              <a:rPr lang="en-US" sz="2000" dirty="0" smtClean="0"/>
              <a:t>In </a:t>
            </a:r>
            <a:r>
              <a:rPr lang="en-US" sz="2000" dirty="0"/>
              <a:t>response to this discovery, NMDA antagonists such as PCP, ketamine, and </a:t>
            </a:r>
            <a:r>
              <a:rPr lang="en-US" sz="2000" dirty="0" err="1"/>
              <a:t>dizocilpine</a:t>
            </a:r>
            <a:r>
              <a:rPr lang="en-US" sz="2000" dirty="0"/>
              <a:t> have been used to create pharmacological animal models of </a:t>
            </a:r>
            <a:r>
              <a:rPr lang="en-US" sz="2000" dirty="0" smtClean="0"/>
              <a:t>psychosis </a:t>
            </a:r>
            <a:r>
              <a:rPr lang="en-US" sz="2000" dirty="0"/>
              <a:t>in an attempt to better understand the role of glutamate </a:t>
            </a:r>
            <a:r>
              <a:rPr lang="en-US" sz="2000" dirty="0" err="1"/>
              <a:t>hypofunction</a:t>
            </a:r>
            <a:r>
              <a:rPr lang="en-US" sz="2000" dirty="0"/>
              <a:t> and to screen for new treatments</a:t>
            </a:r>
            <a:r>
              <a:rPr lang="en-US" sz="2000" dirty="0" smtClean="0"/>
              <a:t>.</a:t>
            </a:r>
          </a:p>
          <a:p>
            <a:pPr algn="just"/>
            <a:r>
              <a:rPr lang="en-US" sz="2000" dirty="0"/>
              <a:t>A single administration of </a:t>
            </a:r>
            <a:r>
              <a:rPr lang="en-US" sz="2000" b="1" dirty="0"/>
              <a:t>PCP (0.1-10 mg/kg) </a:t>
            </a:r>
            <a:r>
              <a:rPr lang="en-US" sz="2000" dirty="0"/>
              <a:t>produces a wide assay of </a:t>
            </a:r>
            <a:r>
              <a:rPr lang="en-US" sz="2000" dirty="0" smtClean="0"/>
              <a:t>Psychosis-relevant </a:t>
            </a:r>
            <a:r>
              <a:rPr lang="en-US" sz="2000" dirty="0"/>
              <a:t>behaviors in rodents, such as </a:t>
            </a:r>
            <a:r>
              <a:rPr lang="en-US" sz="2000" b="1" i="1" dirty="0" err="1"/>
              <a:t>hyperlocomotion</a:t>
            </a:r>
            <a:r>
              <a:rPr lang="en-US" sz="2000" dirty="0"/>
              <a:t>, </a:t>
            </a:r>
            <a:r>
              <a:rPr lang="en-US" sz="2000" b="1" i="1" dirty="0"/>
              <a:t>deficits in PPI </a:t>
            </a:r>
            <a:r>
              <a:rPr lang="en-US" sz="2000" dirty="0"/>
              <a:t>and </a:t>
            </a:r>
            <a:r>
              <a:rPr lang="en-US" sz="2000" b="1" i="1" dirty="0"/>
              <a:t>latent inhibition</a:t>
            </a:r>
            <a:r>
              <a:rPr lang="en-US" sz="2000" dirty="0"/>
              <a:t>, </a:t>
            </a:r>
            <a:r>
              <a:rPr lang="en-US" sz="2000" b="1" i="1" dirty="0"/>
              <a:t>social withdrawal</a:t>
            </a:r>
            <a:r>
              <a:rPr lang="en-US" sz="2000" dirty="0"/>
              <a:t>, and impairment in performance on several animal </a:t>
            </a:r>
            <a:r>
              <a:rPr lang="en-US" sz="2000" b="1" i="1" dirty="0"/>
              <a:t>cognition tasks</a:t>
            </a:r>
            <a:r>
              <a:rPr lang="en-US" sz="2000" dirty="0"/>
              <a:t>, including set shifting, novel object recognition, spatial learning, and so on. </a:t>
            </a:r>
            <a:endParaRPr lang="en-US" sz="2000" dirty="0" smtClean="0"/>
          </a:p>
        </p:txBody>
      </p:sp>
      <p:sp>
        <p:nvSpPr>
          <p:cNvPr id="4" name="Slide Number Placeholder 3"/>
          <p:cNvSpPr>
            <a:spLocks noGrp="1"/>
          </p:cNvSpPr>
          <p:nvPr>
            <p:ph type="sldNum" sz="quarter" idx="11"/>
          </p:nvPr>
        </p:nvSpPr>
        <p:spPr/>
        <p:txBody>
          <a:bodyPr/>
          <a:lstStyle/>
          <a:p>
            <a:fld id="{BA282B3E-4E3B-4D3F-AC29-B6E963F9C7A1}" type="slidenum">
              <a:rPr lang="en-US" smtClean="0"/>
              <a:t>31</a:t>
            </a:fld>
            <a:endParaRPr lang="en-US" dirty="0"/>
          </a:p>
        </p:txBody>
      </p:sp>
      <p:sp>
        <p:nvSpPr>
          <p:cNvPr id="5" name="Rectangle 4"/>
          <p:cNvSpPr/>
          <p:nvPr/>
        </p:nvSpPr>
        <p:spPr>
          <a:xfrm>
            <a:off x="4688114" y="6098415"/>
            <a:ext cx="6665686" cy="369332"/>
          </a:xfrm>
          <a:prstGeom prst="rect">
            <a:avLst/>
          </a:prstGeom>
        </p:spPr>
        <p:txBody>
          <a:bodyPr wrap="square">
            <a:spAutoFit/>
          </a:bodyPr>
          <a:lstStyle/>
          <a:p>
            <a:r>
              <a:rPr lang="en-US" dirty="0"/>
              <a:t>(Daniel </a:t>
            </a:r>
            <a:r>
              <a:rPr lang="en-US" dirty="0" err="1"/>
              <a:t>Javitt</a:t>
            </a:r>
            <a:r>
              <a:rPr lang="en-US" dirty="0"/>
              <a:t>, 2007; C. A. Jones, D. J. G. Watson, &amp; K. C. F. </a:t>
            </a:r>
            <a:r>
              <a:rPr lang="en-US" dirty="0" err="1"/>
              <a:t>Fone</a:t>
            </a:r>
            <a:r>
              <a:rPr lang="en-US" dirty="0"/>
              <a:t>, 2011)</a:t>
            </a:r>
          </a:p>
        </p:txBody>
      </p:sp>
    </p:spTree>
    <p:extLst>
      <p:ext uri="{BB962C8B-B14F-4D97-AF65-F5344CB8AC3E}">
        <p14:creationId xmlns:p14="http://schemas.microsoft.com/office/powerpoint/2010/main" val="2287245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Phencyclidine (PCP) Model of Psychosis</a:t>
            </a:r>
          </a:p>
        </p:txBody>
      </p:sp>
      <p:sp>
        <p:nvSpPr>
          <p:cNvPr id="3" name="Content Placeholder 2"/>
          <p:cNvSpPr>
            <a:spLocks noGrp="1"/>
          </p:cNvSpPr>
          <p:nvPr>
            <p:ph idx="1"/>
          </p:nvPr>
        </p:nvSpPr>
        <p:spPr/>
        <p:txBody>
          <a:bodyPr>
            <a:normAutofit/>
          </a:bodyPr>
          <a:lstStyle/>
          <a:p>
            <a:pPr algn="just"/>
            <a:r>
              <a:rPr lang="en-US" sz="2000" b="1" i="1" dirty="0"/>
              <a:t>Chronic administration </a:t>
            </a:r>
            <a:r>
              <a:rPr lang="en-US" sz="2000" dirty="0"/>
              <a:t>of PCP produces </a:t>
            </a:r>
            <a:r>
              <a:rPr lang="en-US" sz="2000" b="1" i="1" dirty="0"/>
              <a:t>more enduring </a:t>
            </a:r>
            <a:r>
              <a:rPr lang="en-US" sz="2000" dirty="0"/>
              <a:t>social withdrawal and impairments in cognitive performance, but the duration of PPI deficits induced by acute and chronic PCP treatment seems to be comparable</a:t>
            </a:r>
            <a:r>
              <a:rPr lang="en-US" sz="2000" dirty="0" smtClean="0"/>
              <a:t>.</a:t>
            </a:r>
          </a:p>
          <a:p>
            <a:pPr marL="0" indent="0" algn="just">
              <a:buNone/>
            </a:pPr>
            <a:r>
              <a:rPr lang="en-US" sz="2000" b="1" dirty="0" smtClean="0"/>
              <a:t>FEATURES OF PHENCYCLIDINE (PCP) MODEL OF PSYCHOSIS</a:t>
            </a:r>
          </a:p>
          <a:p>
            <a:pPr algn="just"/>
            <a:r>
              <a:rPr lang="en-US" sz="2000" dirty="0" smtClean="0"/>
              <a:t>One </a:t>
            </a:r>
            <a:r>
              <a:rPr lang="en-US" sz="2000" dirty="0"/>
              <a:t>of the key features of PCP model of </a:t>
            </a:r>
            <a:r>
              <a:rPr lang="en-US" sz="2000" dirty="0" smtClean="0"/>
              <a:t>Psychosis </a:t>
            </a:r>
            <a:r>
              <a:rPr lang="en-US" sz="2000" dirty="0"/>
              <a:t>is that they induce features that are similar to both </a:t>
            </a:r>
            <a:r>
              <a:rPr lang="en-US" sz="2000" b="1" i="1" dirty="0"/>
              <a:t>negative and positive symptoms</a:t>
            </a:r>
            <a:r>
              <a:rPr lang="en-US" sz="2000" dirty="0"/>
              <a:t>, as well as the </a:t>
            </a:r>
            <a:r>
              <a:rPr lang="en-US" sz="2000" b="1" i="1" dirty="0"/>
              <a:t>cognitive deficits </a:t>
            </a:r>
            <a:r>
              <a:rPr lang="en-US" sz="2000" dirty="0"/>
              <a:t>of </a:t>
            </a:r>
            <a:r>
              <a:rPr lang="en-US" sz="2000" dirty="0" smtClean="0"/>
              <a:t>psychosis.</a:t>
            </a:r>
            <a:endParaRPr lang="en-US" sz="2000" dirty="0"/>
          </a:p>
          <a:p>
            <a:pPr algn="just"/>
            <a:r>
              <a:rPr lang="en-US" sz="2000" dirty="0"/>
              <a:t>Acute and chronic PCP administration model a </a:t>
            </a:r>
            <a:r>
              <a:rPr lang="en-US" sz="2000" b="1" dirty="0"/>
              <a:t>wider spectrum </a:t>
            </a:r>
            <a:r>
              <a:rPr lang="en-US" sz="2000" dirty="0"/>
              <a:t>of the clinical features of </a:t>
            </a:r>
            <a:r>
              <a:rPr lang="en-US" sz="2000" dirty="0" smtClean="0"/>
              <a:t>psychosis </a:t>
            </a:r>
            <a:r>
              <a:rPr lang="en-US" sz="2000" dirty="0"/>
              <a:t>compared to models used by amphetamine.</a:t>
            </a:r>
          </a:p>
          <a:p>
            <a:pPr algn="just"/>
            <a:r>
              <a:rPr lang="en-US" sz="2000" dirty="0"/>
              <a:t>NMDA antagonist-induced </a:t>
            </a:r>
            <a:r>
              <a:rPr lang="en-US" sz="2000" dirty="0" err="1"/>
              <a:t>hypoglutamatergic</a:t>
            </a:r>
            <a:r>
              <a:rPr lang="en-US" sz="2000" dirty="0"/>
              <a:t> models </a:t>
            </a:r>
            <a:r>
              <a:rPr lang="en-US" sz="2000" b="1" i="1" dirty="0"/>
              <a:t>do not seem to be sensitive to drugs with no antipsychotic efficacy</a:t>
            </a:r>
            <a:r>
              <a:rPr lang="en-US" sz="2000" dirty="0"/>
              <a:t>, and, therefore, they seem to have greater specificity for drugs with antipsychotic efficacy than the animal models that utilize pro-dopamine (e.g., amphetamine) drug administration.</a:t>
            </a:r>
          </a:p>
        </p:txBody>
      </p:sp>
      <p:sp>
        <p:nvSpPr>
          <p:cNvPr id="4" name="Slide Number Placeholder 3"/>
          <p:cNvSpPr>
            <a:spLocks noGrp="1"/>
          </p:cNvSpPr>
          <p:nvPr>
            <p:ph type="sldNum" sz="quarter" idx="11"/>
          </p:nvPr>
        </p:nvSpPr>
        <p:spPr/>
        <p:txBody>
          <a:bodyPr/>
          <a:lstStyle/>
          <a:p>
            <a:fld id="{BA282B3E-4E3B-4D3F-AC29-B6E963F9C7A1}" type="slidenum">
              <a:rPr lang="en-US" smtClean="0"/>
              <a:t>32</a:t>
            </a:fld>
            <a:endParaRPr lang="en-US" dirty="0"/>
          </a:p>
        </p:txBody>
      </p:sp>
      <p:sp>
        <p:nvSpPr>
          <p:cNvPr id="5" name="Rectangle 4"/>
          <p:cNvSpPr/>
          <p:nvPr/>
        </p:nvSpPr>
        <p:spPr>
          <a:xfrm>
            <a:off x="6534761" y="6098415"/>
            <a:ext cx="4867294" cy="369332"/>
          </a:xfrm>
          <a:prstGeom prst="rect">
            <a:avLst/>
          </a:prstGeom>
        </p:spPr>
        <p:txBody>
          <a:bodyPr wrap="none">
            <a:spAutoFit/>
          </a:bodyPr>
          <a:lstStyle/>
          <a:p>
            <a:r>
              <a:rPr lang="en-US" dirty="0"/>
              <a:t>(C. A. Jones, D. J. G. Watson, &amp; K. C. F. </a:t>
            </a:r>
            <a:r>
              <a:rPr lang="en-US" dirty="0" err="1"/>
              <a:t>Fone</a:t>
            </a:r>
            <a:r>
              <a:rPr lang="en-US" dirty="0"/>
              <a:t>, 2011)</a:t>
            </a:r>
          </a:p>
        </p:txBody>
      </p:sp>
    </p:spTree>
    <p:extLst>
      <p:ext uri="{BB962C8B-B14F-4D97-AF65-F5344CB8AC3E}">
        <p14:creationId xmlns:p14="http://schemas.microsoft.com/office/powerpoint/2010/main" val="1348295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71790" y="2042319"/>
            <a:ext cx="3168000" cy="1484652"/>
          </a:xfrm>
        </p:spPr>
        <p:txBody>
          <a:bodyPr/>
          <a:lstStyle/>
          <a:p>
            <a:r>
              <a:rPr lang="en-US" dirty="0" err="1" smtClean="0"/>
              <a:t>Behavioural</a:t>
            </a:r>
            <a:r>
              <a:rPr lang="en-US" dirty="0" smtClean="0"/>
              <a:t> Tests</a:t>
            </a:r>
            <a:endParaRPr lang="en-US" dirty="0"/>
          </a:p>
        </p:txBody>
      </p:sp>
      <p:sp>
        <p:nvSpPr>
          <p:cNvPr id="3" name="Subtitle 2"/>
          <p:cNvSpPr>
            <a:spLocks noGrp="1"/>
          </p:cNvSpPr>
          <p:nvPr>
            <p:ph type="subTitle" idx="1"/>
          </p:nvPr>
        </p:nvSpPr>
        <p:spPr>
          <a:xfrm>
            <a:off x="7871790" y="3817258"/>
            <a:ext cx="3168000" cy="2116404"/>
          </a:xfrm>
        </p:spPr>
        <p:txBody>
          <a:bodyPr>
            <a:normAutofit/>
          </a:bodyPr>
          <a:lstStyle/>
          <a:p>
            <a:pPr marL="342900" indent="-342900" algn="l">
              <a:buFont typeface="Arial" panose="020B0604020202020204" pitchFamily="34" charset="0"/>
              <a:buChar char="•"/>
            </a:pPr>
            <a:r>
              <a:rPr lang="en-US" sz="2400" dirty="0" err="1" smtClean="0"/>
              <a:t>Behavioural</a:t>
            </a:r>
            <a:r>
              <a:rPr lang="en-US" sz="2400" dirty="0" smtClean="0"/>
              <a:t> </a:t>
            </a:r>
            <a:r>
              <a:rPr lang="en-US" sz="2400" dirty="0"/>
              <a:t>tests of motor function</a:t>
            </a:r>
          </a:p>
          <a:p>
            <a:pPr marL="342900" indent="-342900" algn="l">
              <a:buFont typeface="Arial" panose="020B0604020202020204" pitchFamily="34" charset="0"/>
              <a:buChar char="•"/>
            </a:pPr>
            <a:r>
              <a:rPr lang="en-US" sz="2400" dirty="0" err="1" smtClean="0"/>
              <a:t>Behavioural</a:t>
            </a:r>
            <a:r>
              <a:rPr lang="en-US" sz="2400" dirty="0" smtClean="0"/>
              <a:t> </a:t>
            </a:r>
            <a:r>
              <a:rPr lang="en-US" sz="2400" dirty="0"/>
              <a:t>tests of cognitive function</a:t>
            </a:r>
          </a:p>
          <a:p>
            <a:pPr marL="342900" indent="-342900" algn="l">
              <a:buFont typeface="Arial" panose="020B0604020202020204" pitchFamily="34" charset="0"/>
              <a:buChar char="•"/>
            </a:pPr>
            <a:r>
              <a:rPr lang="en-US" sz="2400" dirty="0"/>
              <a:t>Social </a:t>
            </a:r>
            <a:r>
              <a:rPr lang="en-US" sz="2400" dirty="0" err="1" smtClean="0"/>
              <a:t>Behaviour</a:t>
            </a:r>
            <a:r>
              <a:rPr lang="en-US" sz="2400" dirty="0" smtClean="0"/>
              <a:t> </a:t>
            </a:r>
            <a:r>
              <a:rPr lang="en-US" sz="2400" dirty="0"/>
              <a:t>tests</a:t>
            </a:r>
          </a:p>
          <a:p>
            <a:pPr marL="342900" indent="-342900" algn="l">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fld id="{BA282B3E-4E3B-4D3F-AC29-B6E963F9C7A1}" type="slidenum">
              <a:rPr lang="en-US" smtClean="0"/>
              <a:t>33</a:t>
            </a:fld>
            <a:endParaRPr lang="en-US" dirty="0"/>
          </a:p>
        </p:txBody>
      </p:sp>
      <p:pic>
        <p:nvPicPr>
          <p:cNvPr id="8" name="Picture Placeholder 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4359" r="4359"/>
          <a:stretch>
            <a:fillRect/>
          </a:stretch>
        </p:blipFill>
        <p:spPr/>
      </p:pic>
    </p:spTree>
    <p:extLst>
      <p:ext uri="{BB962C8B-B14F-4D97-AF65-F5344CB8AC3E}">
        <p14:creationId xmlns:p14="http://schemas.microsoft.com/office/powerpoint/2010/main" val="4251557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a:t>
            </a:r>
            <a:r>
              <a:rPr lang="en-US" dirty="0" smtClean="0"/>
              <a:t>Tests </a:t>
            </a:r>
            <a:r>
              <a:rPr lang="en-US" dirty="0"/>
              <a:t>of </a:t>
            </a:r>
            <a:r>
              <a:rPr lang="en-US" dirty="0" smtClean="0"/>
              <a:t>Motor Function</a:t>
            </a:r>
            <a:endParaRPr lang="en-US" dirty="0"/>
          </a:p>
        </p:txBody>
      </p:sp>
      <p:sp>
        <p:nvSpPr>
          <p:cNvPr id="3" name="Content Placeholder 2"/>
          <p:cNvSpPr>
            <a:spLocks noGrp="1"/>
          </p:cNvSpPr>
          <p:nvPr>
            <p:ph sz="half" idx="1"/>
          </p:nvPr>
        </p:nvSpPr>
        <p:spPr/>
        <p:txBody>
          <a:bodyPr>
            <a:normAutofit/>
          </a:bodyPr>
          <a:lstStyle/>
          <a:p>
            <a:pPr marL="0" indent="0">
              <a:buNone/>
            </a:pPr>
            <a:r>
              <a:rPr lang="en-US" b="1" dirty="0" smtClean="0"/>
              <a:t>MOTOR COORDINATION AND BALANCE</a:t>
            </a:r>
          </a:p>
          <a:p>
            <a:pPr algn="just"/>
            <a:r>
              <a:rPr lang="en-US" sz="2000" b="1" dirty="0" err="1" smtClean="0"/>
              <a:t>Rotarod</a:t>
            </a:r>
            <a:r>
              <a:rPr lang="en-US" sz="2000" b="1" dirty="0" smtClean="0"/>
              <a:t> </a:t>
            </a:r>
            <a:r>
              <a:rPr lang="en-US" sz="2000" b="1" dirty="0"/>
              <a:t>Test: </a:t>
            </a:r>
            <a:r>
              <a:rPr lang="en-US" sz="2000" dirty="0" smtClean="0"/>
              <a:t>The </a:t>
            </a:r>
            <a:r>
              <a:rPr lang="en-US" sz="2000" dirty="0" err="1"/>
              <a:t>rotarod</a:t>
            </a:r>
            <a:r>
              <a:rPr lang="en-US" sz="2000" dirty="0"/>
              <a:t> test is a performance-based test on a long cylindrical rotating rod with forced motor activity being applied, usually by rodents. This test can be used to evaluate balance, grip strength, and motor coordination of the rodents</a:t>
            </a:r>
            <a:r>
              <a:rPr lang="en-US" sz="2000" dirty="0" smtClean="0"/>
              <a:t>.</a:t>
            </a:r>
          </a:p>
          <a:p>
            <a:pPr algn="just"/>
            <a:endParaRPr lang="en-US" sz="2000" dirty="0"/>
          </a:p>
          <a:p>
            <a:pPr algn="just"/>
            <a:endParaRPr lang="en-US" sz="2000" dirty="0"/>
          </a:p>
        </p:txBody>
      </p:sp>
      <p:sp>
        <p:nvSpPr>
          <p:cNvPr id="4" name="Content Placeholder 3"/>
          <p:cNvSpPr>
            <a:spLocks noGrp="1"/>
          </p:cNvSpPr>
          <p:nvPr>
            <p:ph sz="half" idx="2"/>
          </p:nvPr>
        </p:nvSpPr>
        <p:spPr/>
        <p:txBody>
          <a:bodyPr>
            <a:normAutofit/>
          </a:bodyPr>
          <a:lstStyle/>
          <a:p>
            <a:pPr algn="just"/>
            <a:endParaRPr lang="en-US" sz="2000" dirty="0" smtClean="0"/>
          </a:p>
          <a:p>
            <a:pPr algn="just"/>
            <a:r>
              <a:rPr lang="en-US" sz="2000" b="1" dirty="0" smtClean="0"/>
              <a:t>Pole </a:t>
            </a:r>
            <a:r>
              <a:rPr lang="en-US" sz="2000" b="1" dirty="0"/>
              <a:t>Test: </a:t>
            </a:r>
            <a:r>
              <a:rPr lang="en-US" sz="2000" dirty="0"/>
              <a:t>The pole test evaluates the ability of the mouse to grasp and maneuver on a pole in order to descend to its home cage.</a:t>
            </a:r>
          </a:p>
          <a:p>
            <a:pPr algn="just"/>
            <a:endParaRPr lang="en-US" sz="2000" dirty="0"/>
          </a:p>
        </p:txBody>
      </p:sp>
      <p:sp>
        <p:nvSpPr>
          <p:cNvPr id="5" name="Slide Number Placeholder 4"/>
          <p:cNvSpPr>
            <a:spLocks noGrp="1"/>
          </p:cNvSpPr>
          <p:nvPr>
            <p:ph type="sldNum" sz="quarter" idx="11"/>
          </p:nvPr>
        </p:nvSpPr>
        <p:spPr/>
        <p:txBody>
          <a:bodyPr/>
          <a:lstStyle/>
          <a:p>
            <a:fld id="{BA282B3E-4E3B-4D3F-AC29-B6E963F9C7A1}" type="slidenum">
              <a:rPr lang="en-US" smtClean="0"/>
              <a:t>34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157" y="3927702"/>
            <a:ext cx="3617686" cy="203494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972" y="3145971"/>
            <a:ext cx="3330056" cy="2860221"/>
          </a:xfrm>
          <a:prstGeom prst="rect">
            <a:avLst/>
          </a:prstGeom>
        </p:spPr>
      </p:pic>
    </p:spTree>
    <p:extLst>
      <p:ext uri="{BB962C8B-B14F-4D97-AF65-F5344CB8AC3E}">
        <p14:creationId xmlns:p14="http://schemas.microsoft.com/office/powerpoint/2010/main" val="42793977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Tests of Motor Function</a:t>
            </a:r>
          </a:p>
        </p:txBody>
      </p:sp>
      <p:sp>
        <p:nvSpPr>
          <p:cNvPr id="3" name="Content Placeholder 2"/>
          <p:cNvSpPr>
            <a:spLocks noGrp="1"/>
          </p:cNvSpPr>
          <p:nvPr>
            <p:ph sz="half" idx="1"/>
          </p:nvPr>
        </p:nvSpPr>
        <p:spPr/>
        <p:txBody>
          <a:bodyPr>
            <a:normAutofit/>
          </a:bodyPr>
          <a:lstStyle/>
          <a:p>
            <a:pPr algn="just"/>
            <a:r>
              <a:rPr lang="en-US" sz="2000" b="1" dirty="0"/>
              <a:t>Beam Walking Test: </a:t>
            </a:r>
            <a:r>
              <a:rPr lang="en-US" sz="2000" dirty="0"/>
              <a:t>The beam walking test is used to analyze rodent gait in a testing environment that challenges their ability to maintain balance given that the animals have to cross an elevated beam with a narrow diameter</a:t>
            </a:r>
            <a:r>
              <a:rPr lang="en-US" sz="2000" dirty="0" smtClean="0"/>
              <a:t>.</a:t>
            </a:r>
          </a:p>
          <a:p>
            <a:pPr algn="just"/>
            <a:endParaRPr lang="en-US" sz="2000" dirty="0"/>
          </a:p>
          <a:p>
            <a:pPr algn="just"/>
            <a:endParaRPr lang="en-US" sz="2000" dirty="0"/>
          </a:p>
        </p:txBody>
      </p:sp>
      <p:sp>
        <p:nvSpPr>
          <p:cNvPr id="4" name="Content Placeholder 3"/>
          <p:cNvSpPr>
            <a:spLocks noGrp="1"/>
          </p:cNvSpPr>
          <p:nvPr>
            <p:ph sz="half" idx="2"/>
          </p:nvPr>
        </p:nvSpPr>
        <p:spPr/>
        <p:txBody>
          <a:bodyPr>
            <a:normAutofit/>
          </a:bodyPr>
          <a:lstStyle/>
          <a:p>
            <a:pPr algn="just"/>
            <a:r>
              <a:rPr lang="en-US" sz="2000" b="1" dirty="0" smtClean="0"/>
              <a:t>Forced Swim Test</a:t>
            </a:r>
            <a:r>
              <a:rPr lang="en-US" sz="2000" b="1" dirty="0"/>
              <a:t>: </a:t>
            </a:r>
            <a:r>
              <a:rPr lang="en-US" sz="2000" dirty="0"/>
              <a:t>T</a:t>
            </a:r>
            <a:r>
              <a:rPr lang="en-US" sz="2000" dirty="0" smtClean="0"/>
              <a:t>he </a:t>
            </a:r>
            <a:r>
              <a:rPr lang="en-US" sz="2000" dirty="0"/>
              <a:t>enhancement of immobility in the forced swimming test brought about by repeated PCP treatment could be used as a model of the negative </a:t>
            </a:r>
            <a:r>
              <a:rPr lang="en-US" sz="2000" dirty="0" smtClean="0"/>
              <a:t>symptoms </a:t>
            </a:r>
            <a:r>
              <a:rPr lang="en-US" sz="2000" dirty="0"/>
              <a:t>of </a:t>
            </a:r>
            <a:r>
              <a:rPr lang="en-US" sz="2000" dirty="0" smtClean="0"/>
              <a:t>psychosis.</a:t>
            </a:r>
          </a:p>
          <a:p>
            <a:pPr algn="just"/>
            <a:endParaRPr lang="en-US" sz="2000" dirty="0"/>
          </a:p>
          <a:p>
            <a:pPr algn="just"/>
            <a:endParaRPr lang="en-US" sz="2000" dirty="0"/>
          </a:p>
        </p:txBody>
      </p:sp>
      <p:sp>
        <p:nvSpPr>
          <p:cNvPr id="5" name="Slide Number Placeholder 4"/>
          <p:cNvSpPr>
            <a:spLocks noGrp="1"/>
          </p:cNvSpPr>
          <p:nvPr>
            <p:ph type="sldNum" sz="quarter" idx="11"/>
          </p:nvPr>
        </p:nvSpPr>
        <p:spPr/>
        <p:txBody>
          <a:bodyPr/>
          <a:lstStyle/>
          <a:p>
            <a:fld id="{BA282B3E-4E3B-4D3F-AC29-B6E963F9C7A1}" type="slidenum">
              <a:rPr lang="en-US" smtClean="0"/>
              <a:t>35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905" y="3309256"/>
            <a:ext cx="3580190" cy="268514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965" t="35287" r="5231" b="4588"/>
          <a:stretch/>
        </p:blipFill>
        <p:spPr>
          <a:xfrm>
            <a:off x="6418942" y="3309256"/>
            <a:ext cx="4934858" cy="2480553"/>
          </a:xfrm>
          <a:prstGeom prst="rect">
            <a:avLst/>
          </a:prstGeom>
        </p:spPr>
      </p:pic>
    </p:spTree>
    <p:extLst>
      <p:ext uri="{BB962C8B-B14F-4D97-AF65-F5344CB8AC3E}">
        <p14:creationId xmlns:p14="http://schemas.microsoft.com/office/powerpoint/2010/main" val="408890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Tests of Motor Function</a:t>
            </a:r>
          </a:p>
        </p:txBody>
      </p:sp>
      <p:sp>
        <p:nvSpPr>
          <p:cNvPr id="3" name="Content Placeholder 2"/>
          <p:cNvSpPr>
            <a:spLocks noGrp="1"/>
          </p:cNvSpPr>
          <p:nvPr>
            <p:ph sz="half" idx="1"/>
          </p:nvPr>
        </p:nvSpPr>
        <p:spPr/>
        <p:txBody>
          <a:bodyPr>
            <a:normAutofit/>
          </a:bodyPr>
          <a:lstStyle/>
          <a:p>
            <a:pPr marL="0" indent="0" algn="just">
              <a:buNone/>
            </a:pPr>
            <a:r>
              <a:rPr lang="en-US" sz="2000" b="1" dirty="0"/>
              <a:t>LOCOMOTOR ACTIVITY</a:t>
            </a:r>
          </a:p>
          <a:p>
            <a:pPr algn="just"/>
            <a:r>
              <a:rPr lang="en-US" sz="2000" b="1" dirty="0"/>
              <a:t>Open Field Test:</a:t>
            </a:r>
            <a:r>
              <a:rPr lang="en-US" sz="2000" dirty="0"/>
              <a:t> </a:t>
            </a:r>
          </a:p>
          <a:p>
            <a:pPr algn="just"/>
            <a:r>
              <a:rPr lang="en-US" sz="2000" dirty="0" smtClean="0"/>
              <a:t>The </a:t>
            </a:r>
            <a:r>
              <a:rPr lang="en-US" sz="2000" dirty="0"/>
              <a:t>open field test provides a useful method to simultaneously measure the exploratory behavior, total locomotor activity levels in rodents. </a:t>
            </a:r>
          </a:p>
          <a:p>
            <a:pPr algn="just"/>
            <a:r>
              <a:rPr lang="en-US" sz="2000" dirty="0"/>
              <a:t>The test is based on the tendency of the animal to explore novel areas and avoid bright light.</a:t>
            </a:r>
          </a:p>
          <a:p>
            <a:pPr algn="just"/>
            <a:r>
              <a:rPr lang="en-US" sz="2000" dirty="0"/>
              <a:t>Locomotor hyperactivity may have some face validity for certain components of the positive symptoms of </a:t>
            </a:r>
            <a:r>
              <a:rPr lang="en-US" sz="2000" dirty="0" smtClean="0"/>
              <a:t>Psychosis, </a:t>
            </a:r>
            <a:r>
              <a:rPr lang="en-US" sz="2000" dirty="0"/>
              <a:t>such as psychotic agitation</a:t>
            </a:r>
            <a:r>
              <a:rPr lang="en-US" sz="2000" dirty="0" smtClean="0"/>
              <a:t>.</a:t>
            </a:r>
            <a:endParaRPr lang="en-US" sz="2000" dirty="0"/>
          </a:p>
        </p:txBody>
      </p:sp>
      <p:sp>
        <p:nvSpPr>
          <p:cNvPr id="5" name="Slide Number Placeholder 4"/>
          <p:cNvSpPr>
            <a:spLocks noGrp="1"/>
          </p:cNvSpPr>
          <p:nvPr>
            <p:ph type="sldNum" sz="quarter" idx="11"/>
          </p:nvPr>
        </p:nvSpPr>
        <p:spPr/>
        <p:txBody>
          <a:bodyPr/>
          <a:lstStyle/>
          <a:p>
            <a:fld id="{BA282B3E-4E3B-4D3F-AC29-B6E963F9C7A1}" type="slidenum">
              <a:rPr lang="en-US" smtClean="0"/>
              <a:t>36</a:t>
            </a:fld>
            <a:endParaRPr lang="en-US" dirty="0"/>
          </a:p>
        </p:txBody>
      </p:sp>
      <p:pic>
        <p:nvPicPr>
          <p:cNvPr id="6" name="Content Placeholder 3"/>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4391" r="5020"/>
          <a:stretch/>
        </p:blipFill>
        <p:spPr>
          <a:xfrm>
            <a:off x="6226981" y="1941740"/>
            <a:ext cx="5126819" cy="3994604"/>
          </a:xfrm>
        </p:spPr>
      </p:pic>
    </p:spTree>
    <p:extLst>
      <p:ext uri="{BB962C8B-B14F-4D97-AF65-F5344CB8AC3E}">
        <p14:creationId xmlns:p14="http://schemas.microsoft.com/office/powerpoint/2010/main" val="1337005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Behavioral </a:t>
            </a:r>
            <a:r>
              <a:rPr lang="en-US" dirty="0" smtClean="0"/>
              <a:t>Tests </a:t>
            </a:r>
            <a:r>
              <a:rPr lang="en-US" dirty="0"/>
              <a:t>of </a:t>
            </a:r>
            <a:r>
              <a:rPr lang="en-US" dirty="0" smtClean="0"/>
              <a:t>Cognitive Function</a:t>
            </a:r>
            <a:endParaRPr lang="en-US" dirty="0"/>
          </a:p>
        </p:txBody>
      </p:sp>
      <p:sp>
        <p:nvSpPr>
          <p:cNvPr id="3" name="Content Placeholder 2"/>
          <p:cNvSpPr>
            <a:spLocks noGrp="1"/>
          </p:cNvSpPr>
          <p:nvPr>
            <p:ph idx="1"/>
          </p:nvPr>
        </p:nvSpPr>
        <p:spPr/>
        <p:txBody>
          <a:bodyPr>
            <a:normAutofit/>
          </a:bodyPr>
          <a:lstStyle/>
          <a:p>
            <a:pPr algn="just"/>
            <a:r>
              <a:rPr lang="en-US" sz="2000" b="1" dirty="0"/>
              <a:t>Morris Water </a:t>
            </a:r>
            <a:r>
              <a:rPr lang="en-US" sz="2000" b="1" dirty="0" smtClean="0"/>
              <a:t>Task</a:t>
            </a:r>
            <a:endParaRPr lang="en-US" sz="2000" b="1" dirty="0"/>
          </a:p>
          <a:p>
            <a:pPr algn="just"/>
            <a:r>
              <a:rPr lang="en-US" sz="2000" dirty="0"/>
              <a:t>Morris water task is a test widely used and established by behavioral physiologist and pharmacologist to evaluate and compare learning and memory in </a:t>
            </a:r>
            <a:r>
              <a:rPr lang="en-US" sz="2000" dirty="0" smtClean="0"/>
              <a:t>rodents. It </a:t>
            </a:r>
            <a:r>
              <a:rPr lang="en-US" sz="2000" dirty="0"/>
              <a:t>is based on the rodent's (rats or mice) aversion to the water environment. </a:t>
            </a:r>
            <a:endParaRPr lang="en-US" sz="2000" dirty="0" smtClean="0"/>
          </a:p>
          <a:p>
            <a:pPr algn="just"/>
            <a:r>
              <a:rPr lang="en-US" sz="2000" dirty="0" smtClean="0"/>
              <a:t>The </a:t>
            </a:r>
            <a:r>
              <a:rPr lang="en-US" sz="2000" dirty="0"/>
              <a:t>apparatus consists of a water-filled pool with a hidden escape platform beneath the surface of the </a:t>
            </a:r>
            <a:r>
              <a:rPr lang="en-US" sz="2000" dirty="0" smtClean="0"/>
              <a:t>water. When </a:t>
            </a:r>
            <a:r>
              <a:rPr lang="en-US" sz="2000" dirty="0"/>
              <a:t>the animal is released into the water, it will swim around the pool to look for the platform to escape from the water</a:t>
            </a:r>
            <a:r>
              <a:rPr lang="en-US" sz="2000" dirty="0" smtClean="0"/>
              <a:t>.</a:t>
            </a:r>
          </a:p>
          <a:p>
            <a:pPr algn="just"/>
            <a:endParaRPr lang="en-US" sz="2000" dirty="0"/>
          </a:p>
        </p:txBody>
      </p:sp>
      <p:sp>
        <p:nvSpPr>
          <p:cNvPr id="4" name="Slide Number Placeholder 3"/>
          <p:cNvSpPr>
            <a:spLocks noGrp="1"/>
          </p:cNvSpPr>
          <p:nvPr>
            <p:ph type="sldNum" sz="quarter" idx="11"/>
          </p:nvPr>
        </p:nvSpPr>
        <p:spPr/>
        <p:txBody>
          <a:bodyPr/>
          <a:lstStyle/>
          <a:p>
            <a:fld id="{BA282B3E-4E3B-4D3F-AC29-B6E963F9C7A1}" type="slidenum">
              <a:rPr lang="en-US" smtClean="0"/>
              <a:t>37</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118" b="5887"/>
          <a:stretch/>
        </p:blipFill>
        <p:spPr>
          <a:xfrm>
            <a:off x="3351893" y="4032264"/>
            <a:ext cx="5488214" cy="2066151"/>
          </a:xfrm>
          <a:prstGeom prst="rect">
            <a:avLst/>
          </a:prstGeom>
        </p:spPr>
      </p:pic>
    </p:spTree>
    <p:extLst>
      <p:ext uri="{BB962C8B-B14F-4D97-AF65-F5344CB8AC3E}">
        <p14:creationId xmlns:p14="http://schemas.microsoft.com/office/powerpoint/2010/main" val="8911788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Tests of Cognitive Function</a:t>
            </a:r>
          </a:p>
        </p:txBody>
      </p:sp>
      <p:sp>
        <p:nvSpPr>
          <p:cNvPr id="4" name="Content Placeholder 3"/>
          <p:cNvSpPr>
            <a:spLocks noGrp="1"/>
          </p:cNvSpPr>
          <p:nvPr>
            <p:ph sz="half" idx="2"/>
          </p:nvPr>
        </p:nvSpPr>
        <p:spPr/>
        <p:txBody>
          <a:bodyPr>
            <a:normAutofit/>
          </a:bodyPr>
          <a:lstStyle/>
          <a:p>
            <a:pPr algn="just"/>
            <a:r>
              <a:rPr lang="en-US" sz="2000" b="1" dirty="0"/>
              <a:t>Y Maze</a:t>
            </a:r>
          </a:p>
          <a:p>
            <a:pPr algn="just"/>
            <a:r>
              <a:rPr lang="en-US" sz="2000" dirty="0"/>
              <a:t>The Y maze is widely used to assess behavioral task in preclinical research for studying </a:t>
            </a:r>
            <a:r>
              <a:rPr lang="en-US" sz="2000" dirty="0" err="1"/>
              <a:t>congnition</a:t>
            </a:r>
            <a:r>
              <a:rPr lang="en-US" sz="2000" dirty="0"/>
              <a:t> (spatial memory). The spontaneous alteration test is used to quantify the cognitive deficits, and evaluate the effects of drugs on cognition.</a:t>
            </a:r>
          </a:p>
          <a:p>
            <a:pPr algn="just"/>
            <a:r>
              <a:rPr lang="en-US" sz="2000" dirty="0"/>
              <a:t>Each mice will be placed in the center of Y-maze field and freely allowed to explore all arms for 5 minutes. Ethanol is used to clean the apparatus for no olfactory clues by mice</a:t>
            </a:r>
            <a:r>
              <a:rPr lang="en-US" sz="2000" dirty="0" smtClean="0"/>
              <a:t>.</a:t>
            </a:r>
            <a:endParaRPr lang="en-US" sz="2000" dirty="0"/>
          </a:p>
        </p:txBody>
      </p:sp>
      <p:sp>
        <p:nvSpPr>
          <p:cNvPr id="5" name="Slide Number Placeholder 4"/>
          <p:cNvSpPr>
            <a:spLocks noGrp="1"/>
          </p:cNvSpPr>
          <p:nvPr>
            <p:ph type="sldNum" sz="quarter" idx="11"/>
          </p:nvPr>
        </p:nvSpPr>
        <p:spPr/>
        <p:txBody>
          <a:bodyPr/>
          <a:lstStyle/>
          <a:p>
            <a:fld id="{BA282B3E-4E3B-4D3F-AC29-B6E963F9C7A1}" type="slidenum">
              <a:rPr lang="en-US" smtClean="0"/>
              <a:t>38</a:t>
            </a:fld>
            <a:endParaRPr lang="en-US" dirty="0"/>
          </a:p>
        </p:txBody>
      </p:sp>
      <p:pic>
        <p:nvPicPr>
          <p:cNvPr id="7" name="Content Placeholder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9464" r="16050" b="4746"/>
          <a:stretch/>
        </p:blipFill>
        <p:spPr>
          <a:xfrm>
            <a:off x="1378859" y="1825625"/>
            <a:ext cx="3826990" cy="3679749"/>
          </a:xfrm>
        </p:spPr>
      </p:pic>
    </p:spTree>
    <p:extLst>
      <p:ext uri="{BB962C8B-B14F-4D97-AF65-F5344CB8AC3E}">
        <p14:creationId xmlns:p14="http://schemas.microsoft.com/office/powerpoint/2010/main" val="28376782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Social Behavior </a:t>
            </a:r>
            <a:r>
              <a:rPr lang="en-US" dirty="0" smtClean="0"/>
              <a:t>tests</a:t>
            </a:r>
            <a:endParaRPr lang="en-US" dirty="0"/>
          </a:p>
        </p:txBody>
      </p:sp>
      <p:sp>
        <p:nvSpPr>
          <p:cNvPr id="3" name="Content Placeholder 2"/>
          <p:cNvSpPr>
            <a:spLocks noGrp="1"/>
          </p:cNvSpPr>
          <p:nvPr>
            <p:ph idx="1"/>
          </p:nvPr>
        </p:nvSpPr>
        <p:spPr/>
        <p:txBody>
          <a:bodyPr>
            <a:normAutofit/>
          </a:bodyPr>
          <a:lstStyle/>
          <a:p>
            <a:r>
              <a:rPr lang="en-US" sz="2000" b="1" dirty="0"/>
              <a:t>Three Chamber Social Test</a:t>
            </a:r>
          </a:p>
          <a:p>
            <a:r>
              <a:rPr lang="en-US" sz="2000" dirty="0" smtClean="0"/>
              <a:t>This </a:t>
            </a:r>
            <a:r>
              <a:rPr lang="en-US" sz="2000" dirty="0"/>
              <a:t>test measures the "sociability", the preference to spend time with another mouse, as compared to time spent alone in an identical but empty chamber, and "social novelty", the preference to spend time with a previously never-before-met mouse rather than with a familiar mouse</a:t>
            </a:r>
            <a:r>
              <a:rPr lang="en-US" sz="2000" dirty="0" smtClean="0"/>
              <a:t>.</a:t>
            </a:r>
          </a:p>
          <a:p>
            <a:endParaRPr lang="en-US" sz="2000" dirty="0"/>
          </a:p>
        </p:txBody>
      </p:sp>
      <p:sp>
        <p:nvSpPr>
          <p:cNvPr id="4" name="Slide Number Placeholder 3"/>
          <p:cNvSpPr>
            <a:spLocks noGrp="1"/>
          </p:cNvSpPr>
          <p:nvPr>
            <p:ph type="sldNum" sz="quarter" idx="11"/>
          </p:nvPr>
        </p:nvSpPr>
        <p:spPr/>
        <p:txBody>
          <a:bodyPr/>
          <a:lstStyle/>
          <a:p>
            <a:fld id="{BA282B3E-4E3B-4D3F-AC29-B6E963F9C7A1}" type="slidenum">
              <a:rPr lang="en-US" smtClean="0"/>
              <a:t>39</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496" b="11648"/>
          <a:stretch/>
        </p:blipFill>
        <p:spPr>
          <a:xfrm>
            <a:off x="3538119" y="3173063"/>
            <a:ext cx="5115761" cy="2790415"/>
          </a:xfrm>
          <a:prstGeom prst="rect">
            <a:avLst/>
          </a:prstGeom>
        </p:spPr>
      </p:pic>
    </p:spTree>
    <p:extLst>
      <p:ext uri="{BB962C8B-B14F-4D97-AF65-F5344CB8AC3E}">
        <p14:creationId xmlns:p14="http://schemas.microsoft.com/office/powerpoint/2010/main" val="3421604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959" b="9959"/>
          <a:stretch>
            <a:fillRect/>
          </a:stretch>
        </p:blipFill>
        <p:spPr/>
      </p:pic>
      <p:sp>
        <p:nvSpPr>
          <p:cNvPr id="3" name="Title 2"/>
          <p:cNvSpPr>
            <a:spLocks noGrp="1"/>
          </p:cNvSpPr>
          <p:nvPr>
            <p:ph type="ctrTitle"/>
          </p:nvPr>
        </p:nvSpPr>
        <p:spPr/>
        <p:txBody>
          <a:bodyPr/>
          <a:lstStyle/>
          <a:p>
            <a:r>
              <a:rPr lang="en-US" dirty="0" smtClean="0"/>
              <a:t>Key Features of Psychosis</a:t>
            </a:r>
            <a:endParaRPr lang="en-US" dirty="0"/>
          </a:p>
        </p:txBody>
      </p:sp>
      <p:sp>
        <p:nvSpPr>
          <p:cNvPr id="5" name="Slide Number Placeholder 4"/>
          <p:cNvSpPr>
            <a:spLocks noGrp="1"/>
          </p:cNvSpPr>
          <p:nvPr>
            <p:ph type="sldNum" sz="quarter" idx="11"/>
          </p:nvPr>
        </p:nvSpPr>
        <p:spPr/>
        <p:txBody>
          <a:bodyPr/>
          <a:lstStyle/>
          <a:p>
            <a:fld id="{BA282B3E-4E3B-4D3F-AC29-B6E963F9C7A1}" type="slidenum">
              <a:rPr lang="en-US" smtClean="0"/>
              <a:t>4</a:t>
            </a:fld>
            <a:endParaRPr lang="en-US" dirty="0"/>
          </a:p>
        </p:txBody>
      </p:sp>
    </p:spTree>
    <p:extLst>
      <p:ext uri="{BB962C8B-B14F-4D97-AF65-F5344CB8AC3E}">
        <p14:creationId xmlns:p14="http://schemas.microsoft.com/office/powerpoint/2010/main" val="2243241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American Psychiatric Association. (2013). Diagnostic and statistical manual of mental disorders (DSM-5®): American Psychiatric Pub.</a:t>
            </a:r>
          </a:p>
          <a:p>
            <a:pPr algn="just"/>
            <a:r>
              <a:rPr lang="en-US" dirty="0"/>
              <a:t>Clementine Jane Edwards, </a:t>
            </a:r>
            <a:r>
              <a:rPr lang="en-US" dirty="0" err="1"/>
              <a:t>Garety</a:t>
            </a:r>
            <a:r>
              <a:rPr lang="en-US" dirty="0"/>
              <a:t>, Philippa, &amp; Hardy, Amy. (2019). The relationship between depressive symptoms and negative symptoms in people with non-affective psychosis: a meta-analysis. Psychological medicine, 49(15), 2486-2498. </a:t>
            </a:r>
          </a:p>
          <a:p>
            <a:pPr algn="just"/>
            <a:r>
              <a:rPr lang="en-US" dirty="0"/>
              <a:t>Gilles Fénelon. (2008). Psychosis in Parkinson's disease: phenomenology, frequency, risk factors, and current understanding of pathophysiologic mechanisms. CNS spectrums, 13(S4), 18-25. </a:t>
            </a:r>
          </a:p>
          <a:p>
            <a:pPr algn="just"/>
            <a:r>
              <a:rPr lang="en-US" dirty="0"/>
              <a:t>Daniel </a:t>
            </a:r>
            <a:r>
              <a:rPr lang="en-US" dirty="0" err="1"/>
              <a:t>Javitt</a:t>
            </a:r>
            <a:r>
              <a:rPr lang="en-US" dirty="0"/>
              <a:t>. (2007). Glutamate and Schizophrenia: Phencyclidine, N-Methyl-d-Aspartate Receptors, and Dopamine-Glutamate Interactions. International review of neurobiology, 78, 69-108. doi:10.1016/S0074-7742(06)78003-5</a:t>
            </a:r>
          </a:p>
          <a:p>
            <a:pPr algn="just"/>
            <a:r>
              <a:rPr lang="en-US" dirty="0"/>
              <a:t>C. A. Jones, Watson, D. J. G., &amp; </a:t>
            </a:r>
            <a:r>
              <a:rPr lang="en-US" dirty="0" err="1"/>
              <a:t>Fone</a:t>
            </a:r>
            <a:r>
              <a:rPr lang="en-US" dirty="0"/>
              <a:t>, K. C. F. (2011). Animal models of schizophrenia. British journal of pharmacology, 164(4), 1162-1194. doi:10.1111/j.1476-5381.2011.01386.x</a:t>
            </a:r>
          </a:p>
          <a:p>
            <a:pPr algn="just"/>
            <a:r>
              <a:rPr lang="en-US" dirty="0" err="1"/>
              <a:t>Matcheri</a:t>
            </a:r>
            <a:r>
              <a:rPr lang="en-US" dirty="0"/>
              <a:t> S </a:t>
            </a:r>
            <a:r>
              <a:rPr lang="en-US" dirty="0" err="1"/>
              <a:t>Keshavan</a:t>
            </a:r>
            <a:r>
              <a:rPr lang="en-US" dirty="0"/>
              <a:t>, </a:t>
            </a:r>
            <a:r>
              <a:rPr lang="en-US" dirty="0" err="1"/>
              <a:t>Giedd</a:t>
            </a:r>
            <a:r>
              <a:rPr lang="en-US" dirty="0"/>
              <a:t>, Jay, Lau, Jennifer YF, Lewis, David A, &amp; Paus, </a:t>
            </a:r>
            <a:r>
              <a:rPr lang="en-US" dirty="0" err="1"/>
              <a:t>Tomáš</a:t>
            </a:r>
            <a:r>
              <a:rPr lang="en-US" dirty="0"/>
              <a:t>. (2014). Changes in the adolescent brain and the pathophysiology of psychotic disorders. The Lancet Psychiatry, 1(7), 549-558. </a:t>
            </a:r>
          </a:p>
          <a:p>
            <a:pPr algn="just"/>
            <a:r>
              <a:rPr lang="en-US" dirty="0"/>
              <a:t>Stephen M Stahl, &amp; Stahl, Stephen M. (2013). Stahl's essential psychopharmacology: neuroscientific basis and practical applications: Cambridge university press.</a:t>
            </a:r>
          </a:p>
          <a:p>
            <a:pPr algn="just"/>
            <a:r>
              <a:rPr lang="en-US" dirty="0"/>
              <a:t>Heike </a:t>
            </a:r>
            <a:r>
              <a:rPr lang="en-US" dirty="0" err="1"/>
              <a:t>Tost</a:t>
            </a:r>
            <a:r>
              <a:rPr lang="en-US" dirty="0"/>
              <a:t>, </a:t>
            </a:r>
            <a:r>
              <a:rPr lang="en-US" dirty="0" err="1"/>
              <a:t>Alam</a:t>
            </a:r>
            <a:r>
              <a:rPr lang="en-US" dirty="0"/>
              <a:t>, </a:t>
            </a:r>
            <a:r>
              <a:rPr lang="en-US" dirty="0" err="1"/>
              <a:t>Tajvar</a:t>
            </a:r>
            <a:r>
              <a:rPr lang="en-US" dirty="0"/>
              <a:t>, &amp; Meyer-</a:t>
            </a:r>
            <a:r>
              <a:rPr lang="en-US" dirty="0" err="1"/>
              <a:t>Lindenberg</a:t>
            </a:r>
            <a:r>
              <a:rPr lang="en-US" dirty="0"/>
              <a:t>, Andreas. (2010). Dopamine and psychosis: theory, </a:t>
            </a:r>
            <a:r>
              <a:rPr lang="en-US" dirty="0" err="1"/>
              <a:t>pathomechanisms</a:t>
            </a:r>
            <a:r>
              <a:rPr lang="en-US" dirty="0"/>
              <a:t> and intermediate phenotypes. Neuroscience &amp; </a:t>
            </a:r>
            <a:r>
              <a:rPr lang="en-US" dirty="0" err="1"/>
              <a:t>Biobehavioral</a:t>
            </a:r>
            <a:r>
              <a:rPr lang="en-US" dirty="0"/>
              <a:t> Reviews, 34(5), 689-700. </a:t>
            </a:r>
          </a:p>
          <a:p>
            <a:pPr algn="just"/>
            <a:r>
              <a:rPr lang="en-US" dirty="0"/>
              <a:t>Ian R. </a:t>
            </a:r>
            <a:r>
              <a:rPr lang="en-US" dirty="0" err="1"/>
              <a:t>Winship</a:t>
            </a:r>
            <a:r>
              <a:rPr lang="en-US" dirty="0"/>
              <a:t>, </a:t>
            </a:r>
            <a:r>
              <a:rPr lang="en-US" dirty="0" err="1"/>
              <a:t>Dursun</a:t>
            </a:r>
            <a:r>
              <a:rPr lang="en-US" dirty="0"/>
              <a:t>, </a:t>
            </a:r>
            <a:r>
              <a:rPr lang="en-US" dirty="0" err="1"/>
              <a:t>Serdar</a:t>
            </a:r>
            <a:r>
              <a:rPr lang="en-US" dirty="0"/>
              <a:t> M., Baker, Glen B., </a:t>
            </a:r>
            <a:r>
              <a:rPr lang="en-US" dirty="0" err="1"/>
              <a:t>Balista</a:t>
            </a:r>
            <a:r>
              <a:rPr lang="en-US" dirty="0"/>
              <a:t>, Priscila A., </a:t>
            </a:r>
            <a:r>
              <a:rPr lang="en-US" dirty="0" err="1"/>
              <a:t>Kandratavicius</a:t>
            </a:r>
            <a:r>
              <a:rPr lang="en-US" dirty="0"/>
              <a:t>, </a:t>
            </a:r>
            <a:r>
              <a:rPr lang="en-US" dirty="0" err="1"/>
              <a:t>Ludmyla</a:t>
            </a:r>
            <a:r>
              <a:rPr lang="en-US" dirty="0"/>
              <a:t>, Maia-de-Oliveira, Joao Paulo, </a:t>
            </a:r>
            <a:r>
              <a:rPr lang="en-US" dirty="0" err="1"/>
              <a:t>Hallak</a:t>
            </a:r>
            <a:r>
              <a:rPr lang="en-US" dirty="0"/>
              <a:t>, Jaime, &amp; Howland, John G. (2019). An Overview of Animal Models Related to Schizophrenia. Canadian journal of psychiatry. Revue </a:t>
            </a:r>
            <a:r>
              <a:rPr lang="en-US" dirty="0" err="1"/>
              <a:t>canadienne</a:t>
            </a:r>
            <a:r>
              <a:rPr lang="en-US" dirty="0"/>
              <a:t> de </a:t>
            </a:r>
            <a:r>
              <a:rPr lang="en-US" dirty="0" err="1"/>
              <a:t>psychiatrie</a:t>
            </a:r>
            <a:r>
              <a:rPr lang="en-US" dirty="0"/>
              <a:t>, 64(1), 5-17. </a:t>
            </a:r>
            <a:r>
              <a:rPr lang="en-US" dirty="0" smtClean="0"/>
              <a:t>doi:10.1177/0706743718773728</a:t>
            </a:r>
            <a:endParaRPr lang="en-US" dirty="0"/>
          </a:p>
        </p:txBody>
      </p:sp>
      <p:sp>
        <p:nvSpPr>
          <p:cNvPr id="4" name="Slide Number Placeholder 3"/>
          <p:cNvSpPr>
            <a:spLocks noGrp="1"/>
          </p:cNvSpPr>
          <p:nvPr>
            <p:ph type="sldNum" sz="quarter" idx="11"/>
          </p:nvPr>
        </p:nvSpPr>
        <p:spPr/>
        <p:txBody>
          <a:bodyPr/>
          <a:lstStyle/>
          <a:p>
            <a:fld id="{BA282B3E-4E3B-4D3F-AC29-B6E963F9C7A1}" type="slidenum">
              <a:rPr lang="en-US" smtClean="0"/>
              <a:t>40</a:t>
            </a:fld>
            <a:endParaRPr lang="en-US" dirty="0"/>
          </a:p>
        </p:txBody>
      </p:sp>
    </p:spTree>
    <p:extLst>
      <p:ext uri="{BB962C8B-B14F-4D97-AF65-F5344CB8AC3E}">
        <p14:creationId xmlns:p14="http://schemas.microsoft.com/office/powerpoint/2010/main" val="5771380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6C85-B2CB-40E2-9EF5-0C273D79F230}"/>
              </a:ext>
            </a:extLst>
          </p:cNvPr>
          <p:cNvSpPr>
            <a:spLocks noGrp="1"/>
          </p:cNvSpPr>
          <p:nvPr>
            <p:ph type="title"/>
          </p:nvPr>
        </p:nvSpPr>
        <p:spPr/>
        <p:txBody>
          <a:bodyPr/>
          <a:lstStyle/>
          <a:p>
            <a:r>
              <a:rPr lang="en-US" dirty="0"/>
              <a:t>Thank You</a:t>
            </a:r>
          </a:p>
        </p:txBody>
      </p:sp>
      <p:sp>
        <p:nvSpPr>
          <p:cNvPr id="4" name="Slide Number Placeholder 3"/>
          <p:cNvSpPr>
            <a:spLocks noGrp="1"/>
          </p:cNvSpPr>
          <p:nvPr>
            <p:ph type="sldNum" sz="quarter" idx="11"/>
          </p:nvPr>
        </p:nvSpPr>
        <p:spPr/>
        <p:txBody>
          <a:bodyPr/>
          <a:lstStyle/>
          <a:p>
            <a:fld id="{BA282B3E-4E3B-4D3F-AC29-B6E963F9C7A1}" type="slidenum">
              <a:rPr lang="en-US" smtClean="0"/>
              <a:t>41</a:t>
            </a:fld>
            <a:endParaRPr lang="en-US" dirty="0"/>
          </a:p>
        </p:txBody>
      </p:sp>
    </p:spTree>
    <p:extLst>
      <p:ext uri="{BB962C8B-B14F-4D97-AF65-F5344CB8AC3E}">
        <p14:creationId xmlns:p14="http://schemas.microsoft.com/office/powerpoint/2010/main" val="651922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Delusions</a:t>
            </a:r>
          </a:p>
        </p:txBody>
      </p:sp>
      <p:sp>
        <p:nvSpPr>
          <p:cNvPr id="3" name="Content Placeholder 2"/>
          <p:cNvSpPr>
            <a:spLocks noGrp="1"/>
          </p:cNvSpPr>
          <p:nvPr>
            <p:ph idx="1"/>
          </p:nvPr>
        </p:nvSpPr>
        <p:spPr/>
        <p:txBody>
          <a:bodyPr>
            <a:normAutofit/>
          </a:bodyPr>
          <a:lstStyle/>
          <a:p>
            <a:pPr algn="just">
              <a:buClr>
                <a:schemeClr val="tx1">
                  <a:lumMod val="50000"/>
                  <a:lumOff val="50000"/>
                </a:schemeClr>
              </a:buClr>
            </a:pPr>
            <a:r>
              <a:rPr lang="en-US" sz="2400" i="1" dirty="0">
                <a:solidFill>
                  <a:schemeClr val="tx1"/>
                </a:solidFill>
                <a:cs typeface="Times New Roman" panose="02020603050405020304" pitchFamily="18" charset="0"/>
              </a:rPr>
              <a:t>Delusions</a:t>
            </a:r>
            <a:r>
              <a:rPr lang="en-US" sz="2400" dirty="0">
                <a:solidFill>
                  <a:schemeClr val="tx1"/>
                </a:solidFill>
                <a:cs typeface="Times New Roman" panose="02020603050405020304" pitchFamily="18" charset="0"/>
              </a:rPr>
              <a:t> are fixed beliefs that contradicts with the </a:t>
            </a:r>
            <a:r>
              <a:rPr lang="en-US" sz="2400" dirty="0" smtClean="0">
                <a:solidFill>
                  <a:schemeClr val="tx1"/>
                </a:solidFill>
                <a:cs typeface="Times New Roman" panose="02020603050405020304" pitchFamily="18" charset="0"/>
              </a:rPr>
              <a:t>reality</a:t>
            </a:r>
            <a:endParaRPr lang="en-US" sz="2400" dirty="0">
              <a:solidFill>
                <a:schemeClr val="tx1"/>
              </a:solidFill>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3948" y="2308690"/>
            <a:ext cx="4939852" cy="36137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p:cNvGraphicFramePr>
          <p:nvPr>
            <p:extLst>
              <p:ext uri="{D42A27DB-BD31-4B8C-83A1-F6EECF244321}">
                <p14:modId xmlns:p14="http://schemas.microsoft.com/office/powerpoint/2010/main" val="573637183"/>
              </p:ext>
            </p:extLst>
          </p:nvPr>
        </p:nvGraphicFramePr>
        <p:xfrm>
          <a:off x="-349624" y="2246940"/>
          <a:ext cx="8511989" cy="3724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7398808" y="6098415"/>
            <a:ext cx="3954992" cy="369332"/>
          </a:xfrm>
          <a:prstGeom prst="rect">
            <a:avLst/>
          </a:prstGeom>
        </p:spPr>
        <p:txBody>
          <a:bodyPr wrap="none">
            <a:spAutoFit/>
          </a:bodyPr>
          <a:lstStyle/>
          <a:p>
            <a:pPr algn="r">
              <a:buClr>
                <a:schemeClr val="tx1">
                  <a:lumMod val="50000"/>
                  <a:lumOff val="50000"/>
                </a:schemeClr>
              </a:buClr>
            </a:pPr>
            <a:r>
              <a:rPr lang="en-US" dirty="0">
                <a:latin typeface="Times New Roman" panose="02020603050405020304" pitchFamily="18" charset="0"/>
                <a:cs typeface="Times New Roman" panose="02020603050405020304" pitchFamily="18" charset="0"/>
              </a:rPr>
              <a:t>(American </a:t>
            </a:r>
            <a:r>
              <a:rPr lang="en-US" dirty="0" err="1">
                <a:latin typeface="Times New Roman" panose="02020603050405020304" pitchFamily="18" charset="0"/>
                <a:cs typeface="Times New Roman" panose="02020603050405020304" pitchFamily="18" charset="0"/>
              </a:rPr>
              <a:t>Pychiatric</a:t>
            </a:r>
            <a:r>
              <a:rPr lang="en-US" dirty="0">
                <a:latin typeface="Times New Roman" panose="02020603050405020304" pitchFamily="18" charset="0"/>
                <a:cs typeface="Times New Roman" panose="02020603050405020304" pitchFamily="18" charset="0"/>
              </a:rPr>
              <a:t> Association, 2013)</a:t>
            </a:r>
            <a:endParaRPr lang="en-US" dirty="0"/>
          </a:p>
        </p:txBody>
      </p:sp>
      <p:sp>
        <p:nvSpPr>
          <p:cNvPr id="4" name="Slide Number Placeholder 3"/>
          <p:cNvSpPr>
            <a:spLocks noGrp="1"/>
          </p:cNvSpPr>
          <p:nvPr>
            <p:ph type="sldNum" sz="quarter" idx="11"/>
          </p:nvPr>
        </p:nvSpPr>
        <p:spPr/>
        <p:txBody>
          <a:bodyPr/>
          <a:lstStyle/>
          <a:p>
            <a:fld id="{BA282B3E-4E3B-4D3F-AC29-B6E963F9C7A1}" type="slidenum">
              <a:rPr lang="en-US" smtClean="0"/>
              <a:t>5</a:t>
            </a:fld>
            <a:endParaRPr lang="en-US" dirty="0"/>
          </a:p>
        </p:txBody>
      </p:sp>
    </p:spTree>
    <p:extLst>
      <p:ext uri="{BB962C8B-B14F-4D97-AF65-F5344CB8AC3E}">
        <p14:creationId xmlns:p14="http://schemas.microsoft.com/office/powerpoint/2010/main" val="4241507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Hallucinations</a:t>
            </a:r>
          </a:p>
        </p:txBody>
      </p:sp>
      <p:sp>
        <p:nvSpPr>
          <p:cNvPr id="3" name="Content Placeholder 2"/>
          <p:cNvSpPr>
            <a:spLocks noGrp="1"/>
          </p:cNvSpPr>
          <p:nvPr>
            <p:ph idx="1"/>
          </p:nvPr>
        </p:nvSpPr>
        <p:spPr/>
        <p:txBody>
          <a:bodyPr vert="horz" lIns="91440" tIns="45720" rIns="91440" bIns="45720" rtlCol="0">
            <a:normAutofit/>
          </a:bodyPr>
          <a:lstStyle/>
          <a:p>
            <a:pPr algn="just">
              <a:buClr>
                <a:schemeClr val="tx1">
                  <a:lumMod val="50000"/>
                  <a:lumOff val="50000"/>
                </a:schemeClr>
              </a:buClr>
            </a:pPr>
            <a:r>
              <a:rPr lang="en-US" sz="2400" i="1" dirty="0"/>
              <a:t>Hallucinations</a:t>
            </a:r>
            <a:r>
              <a:rPr lang="en-US" sz="2400" dirty="0"/>
              <a:t> are perception-like experiences that occur without an external stimulus</a:t>
            </a:r>
          </a:p>
          <a:p>
            <a:pPr algn="just">
              <a:buClr>
                <a:schemeClr val="tx1">
                  <a:lumMod val="50000"/>
                  <a:lumOff val="50000"/>
                </a:schemeClr>
              </a:buClr>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Image result for halluci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010" y="2392119"/>
            <a:ext cx="5093790" cy="3389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p:cNvGraphicFramePr>
          <p:nvPr>
            <p:extLst>
              <p:ext uri="{D42A27DB-BD31-4B8C-83A1-F6EECF244321}">
                <p14:modId xmlns:p14="http://schemas.microsoft.com/office/powerpoint/2010/main" val="2365005014"/>
              </p:ext>
            </p:extLst>
          </p:nvPr>
        </p:nvGraphicFramePr>
        <p:xfrm>
          <a:off x="107792" y="2440800"/>
          <a:ext cx="8377517" cy="3282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7398808" y="6065244"/>
            <a:ext cx="3954992" cy="369332"/>
          </a:xfrm>
          <a:prstGeom prst="rect">
            <a:avLst/>
          </a:prstGeom>
        </p:spPr>
        <p:txBody>
          <a:bodyPr wrap="none">
            <a:spAutoFit/>
          </a:bodyPr>
          <a:lstStyle/>
          <a:p>
            <a:pPr algn="r">
              <a:buClr>
                <a:schemeClr val="tx1">
                  <a:lumMod val="50000"/>
                  <a:lumOff val="50000"/>
                </a:schemeClr>
              </a:buClr>
            </a:pPr>
            <a:r>
              <a:rPr lang="en-US" dirty="0">
                <a:latin typeface="Times New Roman" panose="02020603050405020304" pitchFamily="18" charset="0"/>
                <a:cs typeface="Times New Roman" panose="02020603050405020304" pitchFamily="18" charset="0"/>
              </a:rPr>
              <a:t>(American </a:t>
            </a:r>
            <a:r>
              <a:rPr lang="en-US" dirty="0" err="1">
                <a:latin typeface="Times New Roman" panose="02020603050405020304" pitchFamily="18" charset="0"/>
                <a:cs typeface="Times New Roman" panose="02020603050405020304" pitchFamily="18" charset="0"/>
              </a:rPr>
              <a:t>Pychiatric</a:t>
            </a:r>
            <a:r>
              <a:rPr lang="en-US" dirty="0">
                <a:latin typeface="Times New Roman" panose="02020603050405020304" pitchFamily="18" charset="0"/>
                <a:cs typeface="Times New Roman" panose="02020603050405020304" pitchFamily="18" charset="0"/>
              </a:rPr>
              <a:t> Association, 2013)</a:t>
            </a:r>
            <a:endParaRPr lang="en-US" dirty="0"/>
          </a:p>
        </p:txBody>
      </p:sp>
      <p:sp>
        <p:nvSpPr>
          <p:cNvPr id="4" name="Slide Number Placeholder 3"/>
          <p:cNvSpPr>
            <a:spLocks noGrp="1"/>
          </p:cNvSpPr>
          <p:nvPr>
            <p:ph type="sldNum" sz="quarter" idx="11"/>
          </p:nvPr>
        </p:nvSpPr>
        <p:spPr/>
        <p:txBody>
          <a:bodyPr/>
          <a:lstStyle/>
          <a:p>
            <a:fld id="{BA282B3E-4E3B-4D3F-AC29-B6E963F9C7A1}" type="slidenum">
              <a:rPr lang="en-US" smtClean="0"/>
              <a:t>6</a:t>
            </a:fld>
            <a:endParaRPr lang="en-US" dirty="0"/>
          </a:p>
        </p:txBody>
      </p:sp>
    </p:spTree>
    <p:extLst>
      <p:ext uri="{BB962C8B-B14F-4D97-AF65-F5344CB8AC3E}">
        <p14:creationId xmlns:p14="http://schemas.microsoft.com/office/powerpoint/2010/main" val="1828343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3790" y="987424"/>
            <a:ext cx="3932237" cy="1069975"/>
          </a:xfrm>
        </p:spPr>
        <p:txBody>
          <a:bodyPr/>
          <a:lstStyle/>
          <a:p>
            <a:r>
              <a:rPr lang="en-US" dirty="0"/>
              <a:t>Hallucinations</a:t>
            </a: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42963" y="1670632"/>
            <a:ext cx="6172200" cy="4116809"/>
          </a:xfrm>
        </p:spPr>
      </p:pic>
      <p:sp>
        <p:nvSpPr>
          <p:cNvPr id="4" name="Text Placeholder 3"/>
          <p:cNvSpPr>
            <a:spLocks noGrp="1"/>
          </p:cNvSpPr>
          <p:nvPr>
            <p:ph type="body" sz="half" idx="2"/>
          </p:nvPr>
        </p:nvSpPr>
        <p:spPr>
          <a:xfrm>
            <a:off x="7443790" y="2057400"/>
            <a:ext cx="3932237" cy="3811588"/>
          </a:xfrm>
        </p:spPr>
        <p:txBody>
          <a:bodyPr>
            <a:noAutofit/>
          </a:bodyPr>
          <a:lstStyle/>
          <a:p>
            <a:pPr algn="just"/>
            <a:r>
              <a:rPr lang="en-US" sz="2000" dirty="0" smtClean="0"/>
              <a:t>They </a:t>
            </a:r>
            <a:r>
              <a:rPr lang="en-US" sz="2000" dirty="0"/>
              <a:t>are </a:t>
            </a:r>
            <a:r>
              <a:rPr lang="en-US" sz="2000" b="1" dirty="0"/>
              <a:t>vivid and clear</a:t>
            </a:r>
            <a:r>
              <a:rPr lang="en-US" sz="2000" dirty="0"/>
              <a:t>, with the full force and impact of normal perceptions, and not under voluntary control. </a:t>
            </a:r>
            <a:endParaRPr lang="en-US" sz="2000" dirty="0" smtClean="0"/>
          </a:p>
          <a:p>
            <a:pPr algn="just"/>
            <a:r>
              <a:rPr lang="en-US" sz="2000" dirty="0" smtClean="0"/>
              <a:t>May </a:t>
            </a:r>
            <a:r>
              <a:rPr lang="en-US" sz="2000" dirty="0"/>
              <a:t>occur in any sensory modality, but auditory hallucinations are the most </a:t>
            </a:r>
            <a:r>
              <a:rPr lang="en-US" sz="2000" dirty="0" smtClean="0"/>
              <a:t>common.</a:t>
            </a:r>
          </a:p>
          <a:p>
            <a:pPr algn="just"/>
            <a:r>
              <a:rPr lang="en-US" sz="2000" dirty="0" smtClean="0"/>
              <a:t>Must </a:t>
            </a:r>
            <a:r>
              <a:rPr lang="en-US" sz="2000" dirty="0"/>
              <a:t>occur in the context of a clear </a:t>
            </a:r>
            <a:r>
              <a:rPr lang="en-US" sz="2000" b="1" dirty="0"/>
              <a:t>sensorium</a:t>
            </a:r>
            <a:r>
              <a:rPr lang="en-US" sz="2000" dirty="0"/>
              <a:t>; those that occur while falling asleep (</a:t>
            </a:r>
            <a:r>
              <a:rPr lang="en-US" sz="2000" b="1" dirty="0"/>
              <a:t>hypnagogic</a:t>
            </a:r>
            <a:r>
              <a:rPr lang="en-US" sz="2000" dirty="0"/>
              <a:t>) or waking up </a:t>
            </a:r>
            <a:r>
              <a:rPr lang="en-US" sz="2000" dirty="0" smtClean="0"/>
              <a:t>(</a:t>
            </a:r>
            <a:r>
              <a:rPr lang="en-US" sz="2000" b="1" dirty="0" smtClean="0"/>
              <a:t>s</a:t>
            </a:r>
            <a:r>
              <a:rPr lang="en-US" sz="2000" dirty="0" smtClean="0"/>
              <a:t>) </a:t>
            </a:r>
            <a:r>
              <a:rPr lang="en-US" sz="2000" dirty="0"/>
              <a:t>are considered to be within the range of normal experience. </a:t>
            </a:r>
          </a:p>
        </p:txBody>
      </p:sp>
      <p:sp>
        <p:nvSpPr>
          <p:cNvPr id="3" name="Slide Number Placeholder 2"/>
          <p:cNvSpPr>
            <a:spLocks noGrp="1"/>
          </p:cNvSpPr>
          <p:nvPr>
            <p:ph type="sldNum" sz="quarter" idx="11"/>
          </p:nvPr>
        </p:nvSpPr>
        <p:spPr/>
        <p:txBody>
          <a:bodyPr/>
          <a:lstStyle/>
          <a:p>
            <a:fld id="{BA282B3E-4E3B-4D3F-AC29-B6E963F9C7A1}" type="slidenum">
              <a:rPr lang="en-US" smtClean="0"/>
              <a:t>7</a:t>
            </a:fld>
            <a:endParaRPr lang="en-US" dirty="0"/>
          </a:p>
        </p:txBody>
      </p:sp>
      <p:sp>
        <p:nvSpPr>
          <p:cNvPr id="6" name="Rectangle 5"/>
          <p:cNvSpPr/>
          <p:nvPr/>
        </p:nvSpPr>
        <p:spPr>
          <a:xfrm>
            <a:off x="7398808" y="6065244"/>
            <a:ext cx="3954992" cy="369332"/>
          </a:xfrm>
          <a:prstGeom prst="rect">
            <a:avLst/>
          </a:prstGeom>
        </p:spPr>
        <p:txBody>
          <a:bodyPr wrap="none">
            <a:spAutoFit/>
          </a:bodyPr>
          <a:lstStyle/>
          <a:p>
            <a:pPr algn="r">
              <a:buClr>
                <a:schemeClr val="tx1">
                  <a:lumMod val="50000"/>
                  <a:lumOff val="50000"/>
                </a:schemeClr>
              </a:buClr>
            </a:pPr>
            <a:r>
              <a:rPr lang="en-US" dirty="0">
                <a:latin typeface="Times New Roman" panose="02020603050405020304" pitchFamily="18" charset="0"/>
                <a:cs typeface="Times New Roman" panose="02020603050405020304" pitchFamily="18" charset="0"/>
              </a:rPr>
              <a:t>(American </a:t>
            </a:r>
            <a:r>
              <a:rPr lang="en-US" dirty="0" err="1">
                <a:latin typeface="Times New Roman" panose="02020603050405020304" pitchFamily="18" charset="0"/>
                <a:cs typeface="Times New Roman" panose="02020603050405020304" pitchFamily="18" charset="0"/>
              </a:rPr>
              <a:t>Pychiatric</a:t>
            </a:r>
            <a:r>
              <a:rPr lang="en-US" dirty="0">
                <a:latin typeface="Times New Roman" panose="02020603050405020304" pitchFamily="18" charset="0"/>
                <a:cs typeface="Times New Roman" panose="02020603050405020304" pitchFamily="18" charset="0"/>
              </a:rPr>
              <a:t> Association, 2013)</a:t>
            </a:r>
            <a:endParaRPr lang="en-US" dirty="0"/>
          </a:p>
        </p:txBody>
      </p:sp>
    </p:spTree>
    <p:extLst>
      <p:ext uri="{BB962C8B-B14F-4D97-AF65-F5344CB8AC3E}">
        <p14:creationId xmlns:p14="http://schemas.microsoft.com/office/powerpoint/2010/main" val="789010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Disorganized Thinking</a:t>
            </a:r>
          </a:p>
        </p:txBody>
      </p:sp>
      <p:sp>
        <p:nvSpPr>
          <p:cNvPr id="3" name="Content Placeholder 2"/>
          <p:cNvSpPr>
            <a:spLocks noGrp="1"/>
          </p:cNvSpPr>
          <p:nvPr>
            <p:ph idx="1"/>
          </p:nvPr>
        </p:nvSpPr>
        <p:spPr/>
        <p:txBody>
          <a:bodyPr>
            <a:normAutofit/>
          </a:bodyPr>
          <a:lstStyle/>
          <a:p>
            <a:pPr algn="just"/>
            <a:r>
              <a:rPr lang="en-US" sz="2000" dirty="0"/>
              <a:t>Disorganized thinking (formal </a:t>
            </a:r>
            <a:r>
              <a:rPr lang="en-US" sz="2000" b="1" dirty="0"/>
              <a:t>thought disorder</a:t>
            </a:r>
            <a:r>
              <a:rPr lang="en-US" sz="2000" dirty="0"/>
              <a:t>) is typically inferred from the individual's speech. </a:t>
            </a:r>
            <a:endParaRPr lang="en-US" sz="2000" dirty="0" smtClean="0"/>
          </a:p>
          <a:p>
            <a:pPr algn="just"/>
            <a:r>
              <a:rPr lang="en-US" sz="2000" dirty="0" smtClean="0"/>
              <a:t>The </a:t>
            </a:r>
            <a:r>
              <a:rPr lang="en-US" sz="2000" dirty="0"/>
              <a:t>individual may switch from one topic to another (</a:t>
            </a:r>
            <a:r>
              <a:rPr lang="en-US" sz="2000" b="1" dirty="0" smtClean="0"/>
              <a:t>derailment </a:t>
            </a:r>
            <a:r>
              <a:rPr lang="en-US" sz="2000" b="1" dirty="0"/>
              <a:t>or loose associations</a:t>
            </a:r>
            <a:r>
              <a:rPr lang="en-US" sz="2000" dirty="0"/>
              <a:t>). </a:t>
            </a:r>
            <a:endParaRPr lang="en-US" sz="2000" dirty="0" smtClean="0"/>
          </a:p>
          <a:p>
            <a:pPr algn="just"/>
            <a:r>
              <a:rPr lang="en-US" sz="2000" dirty="0" smtClean="0"/>
              <a:t>Answers </a:t>
            </a:r>
            <a:r>
              <a:rPr lang="en-US" sz="2000" dirty="0"/>
              <a:t>to questions may be obliquely related or completely unrelated (</a:t>
            </a:r>
            <a:r>
              <a:rPr lang="en-US" sz="2000" b="1" dirty="0" err="1"/>
              <a:t>tangentiality</a:t>
            </a:r>
            <a:r>
              <a:rPr lang="en-US" sz="2000" dirty="0"/>
              <a:t>). </a:t>
            </a:r>
            <a:endParaRPr lang="en-US" sz="2000" dirty="0" smtClean="0"/>
          </a:p>
          <a:p>
            <a:pPr algn="just"/>
            <a:r>
              <a:rPr lang="en-US" sz="2000" dirty="0" smtClean="0"/>
              <a:t>Rarely</a:t>
            </a:r>
            <a:r>
              <a:rPr lang="en-US" sz="2000" dirty="0"/>
              <a:t>, speech may be so severely disorganized that it is nearly incomprehensible and resembles receptive aphasia in its linguistic disorganization </a:t>
            </a:r>
            <a:r>
              <a:rPr lang="en-US" sz="2000" dirty="0" smtClean="0"/>
              <a:t>(</a:t>
            </a:r>
            <a:r>
              <a:rPr lang="en-US" sz="2000" b="1" dirty="0" smtClean="0"/>
              <a:t>incoherence </a:t>
            </a:r>
            <a:r>
              <a:rPr lang="en-US" sz="2000" b="1" dirty="0"/>
              <a:t>or "word salad"</a:t>
            </a:r>
            <a:r>
              <a:rPr lang="en-US" sz="2000" dirty="0"/>
              <a:t>). </a:t>
            </a:r>
            <a:endParaRPr lang="en-US" sz="2000" dirty="0" smtClean="0"/>
          </a:p>
          <a:p>
            <a:pPr algn="just"/>
            <a:r>
              <a:rPr lang="en-US" sz="2000" dirty="0" smtClean="0"/>
              <a:t>Because </a:t>
            </a:r>
            <a:r>
              <a:rPr lang="en-US" sz="2000" dirty="0"/>
              <a:t>mildly disorganized speech is common and nonspecific, the symptom must be severe enough to substantially impair effective communication. </a:t>
            </a:r>
            <a:endParaRPr lang="en-US" sz="2000" dirty="0" smtClean="0"/>
          </a:p>
          <a:p>
            <a:pPr algn="just"/>
            <a:r>
              <a:rPr lang="en-US" sz="2000" dirty="0" smtClean="0"/>
              <a:t>The </a:t>
            </a:r>
            <a:r>
              <a:rPr lang="en-US" sz="2000" dirty="0"/>
              <a:t>severity of the impairment may be difficult to evaluate if the person making the diagnosis comes from a different linguistic background than that of the person being examined. </a:t>
            </a:r>
            <a:endParaRPr lang="en-US" sz="2000" dirty="0" smtClean="0"/>
          </a:p>
          <a:p>
            <a:pPr algn="just"/>
            <a:r>
              <a:rPr lang="en-US" sz="2000" dirty="0" smtClean="0"/>
              <a:t>Less </a:t>
            </a:r>
            <a:r>
              <a:rPr lang="en-US" sz="2000" dirty="0"/>
              <a:t>severe disorganized thinking or speech may occur during the prodromal and residual periods of schizophrenia.</a:t>
            </a:r>
          </a:p>
        </p:txBody>
      </p:sp>
      <p:sp>
        <p:nvSpPr>
          <p:cNvPr id="4" name="Slide Number Placeholder 3"/>
          <p:cNvSpPr>
            <a:spLocks noGrp="1"/>
          </p:cNvSpPr>
          <p:nvPr>
            <p:ph type="sldNum" sz="quarter" idx="11"/>
          </p:nvPr>
        </p:nvSpPr>
        <p:spPr/>
        <p:txBody>
          <a:bodyPr/>
          <a:lstStyle/>
          <a:p>
            <a:fld id="{BA282B3E-4E3B-4D3F-AC29-B6E963F9C7A1}" type="slidenum">
              <a:rPr lang="en-US" smtClean="0"/>
              <a:t>8</a:t>
            </a:fld>
            <a:endParaRPr lang="en-US" dirty="0"/>
          </a:p>
        </p:txBody>
      </p:sp>
      <p:sp>
        <p:nvSpPr>
          <p:cNvPr id="5" name="Rectangle 4"/>
          <p:cNvSpPr/>
          <p:nvPr/>
        </p:nvSpPr>
        <p:spPr>
          <a:xfrm>
            <a:off x="7398808" y="6065244"/>
            <a:ext cx="3954992" cy="369332"/>
          </a:xfrm>
          <a:prstGeom prst="rect">
            <a:avLst/>
          </a:prstGeom>
        </p:spPr>
        <p:txBody>
          <a:bodyPr wrap="none">
            <a:spAutoFit/>
          </a:bodyPr>
          <a:lstStyle/>
          <a:p>
            <a:pPr algn="r">
              <a:buClr>
                <a:schemeClr val="tx1">
                  <a:lumMod val="50000"/>
                  <a:lumOff val="50000"/>
                </a:schemeClr>
              </a:buClr>
            </a:pPr>
            <a:r>
              <a:rPr lang="en-US" dirty="0">
                <a:latin typeface="Times New Roman" panose="02020603050405020304" pitchFamily="18" charset="0"/>
                <a:cs typeface="Times New Roman" panose="02020603050405020304" pitchFamily="18" charset="0"/>
              </a:rPr>
              <a:t>(American </a:t>
            </a:r>
            <a:r>
              <a:rPr lang="en-US" dirty="0" err="1">
                <a:latin typeface="Times New Roman" panose="02020603050405020304" pitchFamily="18" charset="0"/>
                <a:cs typeface="Times New Roman" panose="02020603050405020304" pitchFamily="18" charset="0"/>
              </a:rPr>
              <a:t>Pychiatric</a:t>
            </a:r>
            <a:r>
              <a:rPr lang="en-US" dirty="0">
                <a:latin typeface="Times New Roman" panose="02020603050405020304" pitchFamily="18" charset="0"/>
                <a:cs typeface="Times New Roman" panose="02020603050405020304" pitchFamily="18" charset="0"/>
              </a:rPr>
              <a:t> Association, 2013)</a:t>
            </a:r>
            <a:endParaRPr lang="en-US" dirty="0"/>
          </a:p>
        </p:txBody>
      </p:sp>
    </p:spTree>
    <p:extLst>
      <p:ext uri="{BB962C8B-B14F-4D97-AF65-F5344CB8AC3E}">
        <p14:creationId xmlns:p14="http://schemas.microsoft.com/office/powerpoint/2010/main" val="2041263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Disorganized Motor Behavior</a:t>
            </a:r>
          </a:p>
        </p:txBody>
      </p:sp>
      <p:sp>
        <p:nvSpPr>
          <p:cNvPr id="3" name="Content Placeholder 2"/>
          <p:cNvSpPr>
            <a:spLocks noGrp="1"/>
          </p:cNvSpPr>
          <p:nvPr>
            <p:ph idx="1"/>
          </p:nvPr>
        </p:nvSpPr>
        <p:spPr/>
        <p:txBody>
          <a:bodyPr>
            <a:normAutofit/>
          </a:bodyPr>
          <a:lstStyle/>
          <a:p>
            <a:pPr algn="just"/>
            <a:r>
              <a:rPr lang="en-US" sz="2000" dirty="0"/>
              <a:t>Grossly disorganized or abnormal motor behavior may manifest itself in a variety of ways, ranging from childlike "</a:t>
            </a:r>
            <a:r>
              <a:rPr lang="en-US" sz="2000" b="1" dirty="0"/>
              <a:t>silliness</a:t>
            </a:r>
            <a:r>
              <a:rPr lang="en-US" sz="2000" dirty="0"/>
              <a:t>" to </a:t>
            </a:r>
            <a:r>
              <a:rPr lang="en-US" sz="2000" b="1" dirty="0"/>
              <a:t>unpredictable agitation</a:t>
            </a:r>
            <a:r>
              <a:rPr lang="en-US" sz="2000" dirty="0"/>
              <a:t>. </a:t>
            </a:r>
            <a:endParaRPr lang="en-US" sz="2000" dirty="0" smtClean="0"/>
          </a:p>
          <a:p>
            <a:pPr algn="just"/>
            <a:r>
              <a:rPr lang="en-US" sz="2000" dirty="0" smtClean="0"/>
              <a:t>Problems </a:t>
            </a:r>
            <a:r>
              <a:rPr lang="en-US" sz="2000" dirty="0"/>
              <a:t>may be noted in any form of goal-directed behavior, leading to difficulties in performing activities of daily living. </a:t>
            </a:r>
            <a:endParaRPr lang="en-US" sz="2000" dirty="0" smtClean="0"/>
          </a:p>
          <a:p>
            <a:pPr algn="just"/>
            <a:r>
              <a:rPr lang="en-US" sz="2000" b="1" dirty="0"/>
              <a:t>Catatonic</a:t>
            </a:r>
            <a:r>
              <a:rPr lang="en-US" sz="2000" dirty="0"/>
              <a:t> </a:t>
            </a:r>
            <a:r>
              <a:rPr lang="en-US" sz="2000" b="1" dirty="0"/>
              <a:t>behavior</a:t>
            </a:r>
            <a:r>
              <a:rPr lang="en-US" sz="2000" dirty="0"/>
              <a:t> is a marked decrease in reactivity to the environment. </a:t>
            </a:r>
            <a:endParaRPr lang="en-US" sz="2000" dirty="0" smtClean="0"/>
          </a:p>
          <a:p>
            <a:pPr algn="just"/>
            <a:r>
              <a:rPr lang="en-US" sz="2000" dirty="0" smtClean="0"/>
              <a:t>This </a:t>
            </a:r>
            <a:r>
              <a:rPr lang="en-US" sz="2000" dirty="0"/>
              <a:t>ranges from resistance to instructions </a:t>
            </a:r>
            <a:r>
              <a:rPr lang="en-US" sz="2000" dirty="0" smtClean="0"/>
              <a:t>(</a:t>
            </a:r>
            <a:r>
              <a:rPr lang="en-US" sz="2000" b="1" dirty="0" smtClean="0"/>
              <a:t>negativism</a:t>
            </a:r>
            <a:r>
              <a:rPr lang="en-US" sz="2000" dirty="0"/>
              <a:t>); to maintaining a rigid, inappropriate or bizarre posture; to a complete lack of verbal and motor responses </a:t>
            </a:r>
            <a:r>
              <a:rPr lang="en-US" sz="2000" dirty="0" smtClean="0"/>
              <a:t>(</a:t>
            </a:r>
            <a:r>
              <a:rPr lang="en-US" sz="2000" b="1" dirty="0" smtClean="0"/>
              <a:t>mutism </a:t>
            </a:r>
            <a:r>
              <a:rPr lang="en-US" sz="2000" b="1" dirty="0"/>
              <a:t>and stupor</a:t>
            </a:r>
            <a:r>
              <a:rPr lang="en-US" sz="2000" dirty="0"/>
              <a:t>). </a:t>
            </a:r>
            <a:endParaRPr lang="en-US" sz="2000" dirty="0" smtClean="0"/>
          </a:p>
          <a:p>
            <a:pPr algn="just"/>
            <a:r>
              <a:rPr lang="en-US" sz="2000" dirty="0" smtClean="0"/>
              <a:t>It </a:t>
            </a:r>
            <a:r>
              <a:rPr lang="en-US" sz="2000" dirty="0"/>
              <a:t>can also include purposeless and excessive motor activity without obvious cause </a:t>
            </a:r>
            <a:r>
              <a:rPr lang="en-US" sz="2000" dirty="0" smtClean="0"/>
              <a:t>(</a:t>
            </a:r>
            <a:r>
              <a:rPr lang="en-US" sz="2000" b="1" dirty="0" smtClean="0"/>
              <a:t>catatonic </a:t>
            </a:r>
            <a:r>
              <a:rPr lang="en-US" sz="2000" b="1" dirty="0"/>
              <a:t>excitement</a:t>
            </a:r>
            <a:r>
              <a:rPr lang="en-US" sz="2000" dirty="0"/>
              <a:t>). </a:t>
            </a:r>
            <a:endParaRPr lang="en-US" sz="2000" dirty="0" smtClean="0"/>
          </a:p>
          <a:p>
            <a:pPr algn="just"/>
            <a:r>
              <a:rPr lang="en-US" sz="2000" dirty="0" smtClean="0"/>
              <a:t>Other </a:t>
            </a:r>
            <a:r>
              <a:rPr lang="en-US" sz="2000" dirty="0"/>
              <a:t>features are repeated stereotyped movements, staring, grimacing, mutism, and the echoing of speech. </a:t>
            </a:r>
          </a:p>
        </p:txBody>
      </p:sp>
      <p:sp>
        <p:nvSpPr>
          <p:cNvPr id="4" name="Slide Number Placeholder 3"/>
          <p:cNvSpPr>
            <a:spLocks noGrp="1"/>
          </p:cNvSpPr>
          <p:nvPr>
            <p:ph type="sldNum" sz="quarter" idx="11"/>
          </p:nvPr>
        </p:nvSpPr>
        <p:spPr/>
        <p:txBody>
          <a:bodyPr/>
          <a:lstStyle/>
          <a:p>
            <a:fld id="{BA282B3E-4E3B-4D3F-AC29-B6E963F9C7A1}" type="slidenum">
              <a:rPr lang="en-US" smtClean="0"/>
              <a:t>9</a:t>
            </a:fld>
            <a:endParaRPr lang="en-US" dirty="0"/>
          </a:p>
        </p:txBody>
      </p:sp>
      <p:sp>
        <p:nvSpPr>
          <p:cNvPr id="5" name="Rectangle 4"/>
          <p:cNvSpPr/>
          <p:nvPr/>
        </p:nvSpPr>
        <p:spPr>
          <a:xfrm>
            <a:off x="7398808" y="6065244"/>
            <a:ext cx="3954992" cy="369332"/>
          </a:xfrm>
          <a:prstGeom prst="rect">
            <a:avLst/>
          </a:prstGeom>
        </p:spPr>
        <p:txBody>
          <a:bodyPr wrap="none">
            <a:spAutoFit/>
          </a:bodyPr>
          <a:lstStyle/>
          <a:p>
            <a:pPr algn="r">
              <a:buClr>
                <a:schemeClr val="tx1">
                  <a:lumMod val="50000"/>
                  <a:lumOff val="50000"/>
                </a:schemeClr>
              </a:buClr>
            </a:pPr>
            <a:r>
              <a:rPr lang="en-US" dirty="0">
                <a:latin typeface="Times New Roman" panose="02020603050405020304" pitchFamily="18" charset="0"/>
                <a:cs typeface="Times New Roman" panose="02020603050405020304" pitchFamily="18" charset="0"/>
              </a:rPr>
              <a:t>(American </a:t>
            </a:r>
            <a:r>
              <a:rPr lang="en-US" dirty="0" err="1">
                <a:latin typeface="Times New Roman" panose="02020603050405020304" pitchFamily="18" charset="0"/>
                <a:cs typeface="Times New Roman" panose="02020603050405020304" pitchFamily="18" charset="0"/>
              </a:rPr>
              <a:t>Pychiatric</a:t>
            </a:r>
            <a:r>
              <a:rPr lang="en-US" dirty="0">
                <a:latin typeface="Times New Roman" panose="02020603050405020304" pitchFamily="18" charset="0"/>
                <a:cs typeface="Times New Roman" panose="02020603050405020304" pitchFamily="18" charset="0"/>
              </a:rPr>
              <a:t> Association, 2013)</a:t>
            </a:r>
            <a:endParaRPr lang="en-US" dirty="0"/>
          </a:p>
        </p:txBody>
      </p:sp>
    </p:spTree>
    <p:extLst>
      <p:ext uri="{BB962C8B-B14F-4D97-AF65-F5344CB8AC3E}">
        <p14:creationId xmlns:p14="http://schemas.microsoft.com/office/powerpoint/2010/main" val="2429879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S-Theme-Water">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MS-Theme-Wate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 Conference Presentation_Win32_SB v2" id="{BC88B365-8E38-4ABB-98F4-3EC291BC7C6D}" vid="{68186960-B69F-4045-8CE0-AF496D95D6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94B7CA-1290-47DA-A8FD-EC74EF42B4FE}">
  <ds:schemaRefs>
    <ds:schemaRef ds:uri="http://schemas.microsoft.com/office/infopath/2007/PartnerControl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16c05727-aa75-4e4a-9b5f-8a80a1165891"/>
    <ds:schemaRef ds:uri="71af3243-3dd4-4a8d-8c0d-dd76da1f02a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F208899-44E9-47BE-97CD-9D5D01FB74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FF9F3B-DE24-4577-9CF6-31E167D48E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conference presentation</Template>
  <TotalTime>0</TotalTime>
  <Words>3440</Words>
  <Application>Microsoft Office PowerPoint</Application>
  <PresentationFormat>Widescreen</PresentationFormat>
  <Paragraphs>316</Paragraphs>
  <Slides>41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Garamond</vt:lpstr>
      <vt:lpstr>Times New Roman</vt:lpstr>
      <vt:lpstr>Office Theme</vt:lpstr>
      <vt:lpstr>An Overview of Animal Models Related to Psychosis</vt:lpstr>
      <vt:lpstr>Overview</vt:lpstr>
      <vt:lpstr>Definition</vt:lpstr>
      <vt:lpstr>Key Features of Psychosis</vt:lpstr>
      <vt:lpstr>Delusions</vt:lpstr>
      <vt:lpstr>Hallucinations</vt:lpstr>
      <vt:lpstr>Hallucinations</vt:lpstr>
      <vt:lpstr>Disorganized Thinking</vt:lpstr>
      <vt:lpstr>Disorganized Motor Behavior</vt:lpstr>
      <vt:lpstr>Negative Symptoms</vt:lpstr>
      <vt:lpstr>Spectrum of Psychosis</vt:lpstr>
      <vt:lpstr>Clinical Symptoms of Psychosis</vt:lpstr>
      <vt:lpstr>Etiology</vt:lpstr>
      <vt:lpstr>Etiology</vt:lpstr>
      <vt:lpstr>Pathophysiology of Psychosis</vt:lpstr>
      <vt:lpstr>DOPAMINE PATHWAYS IN THE BRAIN</vt:lpstr>
      <vt:lpstr>The Mesolimbic Pathway</vt:lpstr>
      <vt:lpstr>The Mesocortical Pathway</vt:lpstr>
      <vt:lpstr>The Nigrostriatal Pathway</vt:lpstr>
      <vt:lpstr>The Tuberoinfundibular (TI) Pathway</vt:lpstr>
      <vt:lpstr>Conceptualisation of Psychosis</vt:lpstr>
      <vt:lpstr>Animal Models of Psychosis</vt:lpstr>
      <vt:lpstr>Behavioural Animal Models of Psychosis</vt:lpstr>
      <vt:lpstr>Behavioural Animal Models of Psychosis</vt:lpstr>
      <vt:lpstr>Key features of Animal model</vt:lpstr>
      <vt:lpstr>Amphetamine Induced Model of Psychosis</vt:lpstr>
      <vt:lpstr>Amphetamine Model of Psychosis</vt:lpstr>
      <vt:lpstr>Amphetamine Model of Psychosis</vt:lpstr>
      <vt:lpstr>Amphetamine Model of Psychosis</vt:lpstr>
      <vt:lpstr>Phencyclidine (PCP) Model of Psychosis</vt:lpstr>
      <vt:lpstr>Phencyclidine (PCP) Model of Psychosis</vt:lpstr>
      <vt:lpstr>Phencyclidine (PCP) Model of Psychosis</vt:lpstr>
      <vt:lpstr>Behavioural Tests</vt:lpstr>
      <vt:lpstr>Behavioral Tests of Motor Function</vt:lpstr>
      <vt:lpstr>Behavioral Tests of Motor Function</vt:lpstr>
      <vt:lpstr>Behavioral Tests of Motor Function</vt:lpstr>
      <vt:lpstr>Behavioral Tests of Cognitive Function</vt:lpstr>
      <vt:lpstr>Behavioral Tests of Cognitive Function</vt:lpstr>
      <vt:lpstr>Social Behavior tests</vt:lpstr>
      <vt:lpstr>Bibliography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2020-11-29T17:40:34Z</dcterms:created>
  <dcterms:modified xsi:type="dcterms:W3CDTF">2020-12-02T09:58:03Z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